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drawings/drawing1.xml" ContentType="application/vnd.openxmlformats-officedocument.drawingml.chartshape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29" r:id="rId4"/>
  </p:sldMasterIdLst>
  <p:notesMasterIdLst>
    <p:notesMasterId r:id="rId42"/>
  </p:notesMasterIdLst>
  <p:handoutMasterIdLst>
    <p:handoutMasterId r:id="rId43"/>
  </p:handoutMasterIdLst>
  <p:sldIdLst>
    <p:sldId id="289" r:id="rId5"/>
    <p:sldId id="258" r:id="rId6"/>
    <p:sldId id="290" r:id="rId7"/>
    <p:sldId id="357" r:id="rId8"/>
    <p:sldId id="358" r:id="rId9"/>
    <p:sldId id="368" r:id="rId10"/>
    <p:sldId id="378" r:id="rId11"/>
    <p:sldId id="380" r:id="rId12"/>
    <p:sldId id="379" r:id="rId13"/>
    <p:sldId id="381" r:id="rId14"/>
    <p:sldId id="385" r:id="rId15"/>
    <p:sldId id="373" r:id="rId16"/>
    <p:sldId id="369" r:id="rId17"/>
    <p:sldId id="272" r:id="rId18"/>
    <p:sldId id="377" r:id="rId19"/>
    <p:sldId id="264" r:id="rId20"/>
    <p:sldId id="386" r:id="rId21"/>
    <p:sldId id="387" r:id="rId22"/>
    <p:sldId id="278" r:id="rId23"/>
    <p:sldId id="295" r:id="rId24"/>
    <p:sldId id="383" r:id="rId25"/>
    <p:sldId id="372" r:id="rId26"/>
    <p:sldId id="382" r:id="rId27"/>
    <p:sldId id="279" r:id="rId28"/>
    <p:sldId id="280" r:id="rId29"/>
    <p:sldId id="282" r:id="rId30"/>
    <p:sldId id="267" r:id="rId31"/>
    <p:sldId id="281" r:id="rId32"/>
    <p:sldId id="365" r:id="rId33"/>
    <p:sldId id="359" r:id="rId34"/>
    <p:sldId id="376" r:id="rId35"/>
    <p:sldId id="284" r:id="rId36"/>
    <p:sldId id="285" r:id="rId37"/>
    <p:sldId id="288" r:id="rId38"/>
    <p:sldId id="374" r:id="rId39"/>
    <p:sldId id="375" r:id="rId40"/>
    <p:sldId id="384" r:id="rId41"/>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DFBD17"/>
    <a:srgbClr val="054317"/>
    <a:srgbClr val="1A6613"/>
    <a:srgbClr val="FFBA03"/>
    <a:srgbClr val="ECB409"/>
    <a:srgbClr val="A0A0A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01B821-A1FF-4177-AEE7-76D212191A09}">
  <a:tblStyle styleId="{B301B821-A1FF-4177-AEE7-76D212191A09}" styleName="Medium Style 9">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2H>
      <a:tcStyle>
        <a:tcBdr/>
      </a:tcStyle>
    </a:band2H>
    <a:band1V>
      <a:tcStyle>
        <a:tcBdr/>
        <a:fill>
          <a:solidFill>
            <a:schemeClr val="accent1">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accent1"/>
          </a:solidFill>
        </a:fill>
      </a:tcStyle>
    </a:firstRow>
    <a:neCell>
      <a:tcStyle>
        <a:tcBdr/>
      </a:tcStyle>
    </a:neCell>
    <a:nwCell>
      <a:tcStyle>
        <a:tcBdr/>
      </a:tcStyle>
    </a:nwCell>
  </a:tblStyle>
  <a:tblStyle styleId="{9DCAF9ED-07DC-4A11-8D7F-57B35C25682E}" styleName="Medium Style 10">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2H>
      <a:tcStyle>
        <a:tcBdr/>
      </a:tcStyle>
    </a:band2H>
    <a:band1V>
      <a:tcStyle>
        <a:tcBdr/>
        <a:fill>
          <a:solidFill>
            <a:schemeClr val="accent2">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accent2"/>
          </a:solidFill>
        </a:fill>
      </a:tcStyle>
    </a:firstRow>
    <a:neCell>
      <a:tcStyle>
        <a:tcBdr/>
      </a:tcStyle>
    </a:neCell>
    <a:nwCell>
      <a:tcStyle>
        <a:tcBdr/>
      </a:tcStyle>
    </a:nwCell>
  </a:tblStyle>
  <a:tblStyle styleId="{793D81CF-94F2-401A-BA57-92F5A7B2D0C5}" styleName="Medium Style 8">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2H>
      <a:tcStyle>
        <a:tcBdr/>
      </a:tcStyle>
    </a:band2H>
    <a:band1V>
      <a:tcStyle>
        <a:tcBdr/>
        <a:fill>
          <a:solidFill>
            <a:schemeClr val="dk1">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dk1"/>
          </a:solidFill>
        </a:fill>
      </a:tcStyle>
    </a:firstRow>
    <a:neCell>
      <a:tcStyle>
        <a:tcBdr/>
      </a:tcStyle>
    </a:neCell>
    <a:nwCell>
      <a:tcStyle>
        <a:tcBdr/>
      </a:tcStyle>
    </a:nwCell>
  </a:tblStyle>
  <a:tblStyle styleId="{5FD0F851-EC5A-4D38-B0AD-8093EC10F338}" styleName="Light Style 6">
    <a:wholeTbl>
      <a:tcTxStyle>
        <a:fontRef idx="minor">
          <a:scrgbClr r="0" g="0" b="0"/>
        </a:fontRef>
        <a:schemeClr val="accent5"/>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band2V>
      <a:tcStyle>
        <a:tcBdr/>
      </a:tcStyle>
    </a:band2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seCell>
      <a:tcStyle>
        <a:tcBdr/>
      </a:tcStyle>
    </a:seCell>
    <a:swCell>
      <a:tcStyle>
        <a:tcBdr/>
      </a:tcStyle>
    </a:swCell>
    <a:firstRow>
      <a:tcTxStyle b="on"/>
      <a:tcStyle>
        <a:tcBdr>
          <a:bottom>
            <a:ln w="12700" cmpd="sng">
              <a:solidFill>
                <a:schemeClr val="accent5"/>
              </a:solidFill>
            </a:ln>
          </a:bottom>
        </a:tcBdr>
        <a:fill>
          <a:noFill/>
        </a:fill>
      </a:tcStyle>
    </a:firstRow>
    <a:neCell>
      <a:tcStyle>
        <a:tcBdr/>
      </a:tcStyle>
    </a:neCell>
    <a:nwCell>
      <a:tcStyle>
        <a:tcBdr/>
      </a:tcStyle>
    </a:nwCell>
  </a:tblStyle>
  <a:tblStyle styleId="{1FECB4D8-DB02-4DC6-A0A2-4F2EBAE1DC90}" styleName="Medium Style 11">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2H>
      <a:tcStyle>
        <a:tcBdr/>
      </a:tcStyle>
    </a:band2H>
    <a:band1V>
      <a:tcStyle>
        <a:tcBdr/>
        <a:fill>
          <a:solidFill>
            <a:schemeClr val="accent3">
              <a:tint val="20000"/>
            </a:schemeClr>
          </a:solidFill>
        </a:fill>
      </a:tcStyle>
    </a:band1V>
    <a:band2V>
      <a:tcStyle>
        <a:tcBdr/>
      </a:tcStyle>
    </a:band2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seCell>
      <a:tcStyle>
        <a:tcBdr/>
      </a:tcStyle>
    </a:seCell>
    <a:swCell>
      <a:tcStyle>
        <a:tcBdr/>
      </a:tcStyle>
    </a:swCell>
    <a:firstRow>
      <a:tcTxStyle b="on">
        <a:fontRef idx="minor">
          <a:scrgbClr r="0" g="0" b="0"/>
        </a:fontRef>
        <a:schemeClr val="lt1"/>
      </a:tcTxStyle>
      <a:tcStyle>
        <a:tcBdr/>
        <a:fill>
          <a:solidFill>
            <a:schemeClr val="accent3"/>
          </a:solidFill>
        </a:fill>
      </a:tcStyle>
    </a:firstRow>
    <a:neCell>
      <a:tcStyle>
        <a:tcBdr/>
      </a:tcStyle>
    </a:neCell>
    <a:nwCell>
      <a:tcStyle>
        <a:tcBdr/>
      </a:tcStyle>
    </a:nwCell>
  </a:tblStyle>
  <a:tblStyle styleId="{3B4B98B0-60AC-42C2-AFA5-B58CD77FA1E5}" styleName="Light Style 2">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band2V>
      <a:tcStyle>
        <a:tcBdr/>
      </a:tcStyle>
    </a:band2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seCell>
      <a:tcStyle>
        <a:tcBdr/>
      </a:tcStyle>
    </a:seCell>
    <a:swCell>
      <a:tcStyle>
        <a:tcBdr/>
      </a:tcStyle>
    </a:swCell>
    <a:firstRow>
      <a:tcTxStyle b="on"/>
      <a:tcStyle>
        <a:tcBdr>
          <a:bottom>
            <a:ln w="12700" cmpd="sng">
              <a:solidFill>
                <a:schemeClr val="accent1"/>
              </a:solidFill>
            </a:ln>
          </a:bottom>
        </a:tcBdr>
        <a:fill>
          <a:noFill/>
        </a:fill>
      </a:tcStyle>
    </a:firstRow>
    <a:neCell>
      <a:tcStyle>
        <a:tcBdr/>
      </a:tcStyle>
    </a:neCell>
    <a:nwCell>
      <a:tcStyle>
        <a:tcBdr/>
      </a:tcStyle>
    </a:nwCell>
  </a:tblStyle>
  <a:tblStyle styleId="{0E3FDE45-AF77-4B5C-9715-49D594BDF05E}" styleName="Light Style 3">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band2V>
      <a:tcStyle>
        <a:tcBdr/>
      </a:tcStyle>
    </a:band2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seCell>
      <a:tcStyle>
        <a:tcBdr/>
      </a:tcStyle>
    </a:seCell>
    <a:swCell>
      <a:tcStyle>
        <a:tcBdr/>
      </a:tcStyle>
    </a:swCell>
    <a:firstRow>
      <a:tcTxStyle b="on"/>
      <a:tcStyle>
        <a:tcBdr>
          <a:bottom>
            <a:ln w="12700" cmpd="sng">
              <a:solidFill>
                <a:schemeClr val="accent2"/>
              </a:solidFill>
            </a:ln>
          </a:bottom>
        </a:tcBdr>
        <a:fill>
          <a:no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08" autoAdjust="0"/>
    <p:restoredTop sz="85749" autoAdjust="0"/>
  </p:normalViewPr>
  <p:slideViewPr>
    <p:cSldViewPr>
      <p:cViewPr varScale="1">
        <p:scale>
          <a:sx n="75" d="100"/>
          <a:sy n="75" d="100"/>
        </p:scale>
        <p:origin x="729" y="5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7" d="100"/>
          <a:sy n="57" d="100"/>
        </p:scale>
        <p:origin x="2361" y="3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tx>
            <c:strRef>
              <c:f>Sheet1!$B$1</c:f>
              <c:strCache>
                <c:ptCount val="1"/>
                <c:pt idx="0">
                  <c:v>Data Science Life Cycle</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EDA7-40B5-AEF1-CD8941DAC9B9}"/>
              </c:ext>
            </c:extLst>
          </c:dPt>
          <c:dPt>
            <c:idx val="1"/>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EDA7-40B5-AEF1-CD8941DAC9B9}"/>
              </c:ext>
            </c:extLst>
          </c:dPt>
          <c:dPt>
            <c:idx val="2"/>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EDA7-40B5-AEF1-CD8941DAC9B9}"/>
              </c:ext>
            </c:extLst>
          </c:dPt>
          <c:dPt>
            <c:idx val="3"/>
            <c:bubble3D val="0"/>
            <c:spPr>
              <a:solidFill>
                <a:schemeClr val="accent1">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EDA7-40B5-AEF1-CD8941DAC9B9}"/>
              </c:ext>
            </c:extLst>
          </c:dPt>
          <c:dPt>
            <c:idx val="4"/>
            <c:bubble3D val="0"/>
            <c:spPr>
              <a:solidFill>
                <a:schemeClr val="accent3">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9-EDA7-40B5-AEF1-CD8941DAC9B9}"/>
              </c:ext>
            </c:extLst>
          </c:dPt>
          <c:dPt>
            <c:idx val="5"/>
            <c:bubble3D val="0"/>
            <c:spPr>
              <a:solidFill>
                <a:schemeClr val="accent5">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B-EDA7-40B5-AEF1-CD8941DAC9B9}"/>
              </c:ext>
            </c:extLst>
          </c:dPt>
          <c:dPt>
            <c:idx val="6"/>
            <c:bubble3D val="0"/>
            <c:spPr>
              <a:solidFill>
                <a:schemeClr val="accent1">
                  <a:lumMod val="80000"/>
                  <a:lumOff val="2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D-EDA7-40B5-AEF1-CD8941DAC9B9}"/>
              </c:ext>
            </c:extLst>
          </c:dPt>
          <c:dLbls>
            <c:dLbl>
              <c:idx val="0"/>
              <c:layout>
                <c:manualLayout>
                  <c:x val="1.7857142857142863E-2"/>
                  <c:y val="-1.5217391304347867E-2"/>
                </c:manualLayout>
              </c:layout>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16848952474690665"/>
                      <c:h val="0.11871739130434783"/>
                    </c:manualLayout>
                  </c15:layout>
                </c:ext>
                <c:ext xmlns:c16="http://schemas.microsoft.com/office/drawing/2014/chart" uri="{C3380CC4-5D6E-409C-BE32-E72D297353CC}">
                  <c16:uniqueId val="{00000001-EDA7-40B5-AEF1-CD8941DAC9B9}"/>
                </c:ext>
              </c:extLst>
            </c:dLbl>
            <c:dLbl>
              <c:idx val="1"/>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6="http://schemas.microsoft.com/office/drawing/2014/chart" uri="{C3380CC4-5D6E-409C-BE32-E72D297353CC}">
                  <c16:uniqueId val="{00000003-EDA7-40B5-AEF1-CD8941DAC9B9}"/>
                </c:ext>
              </c:extLst>
            </c:dLbl>
            <c:dLbl>
              <c:idx val="2"/>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6="http://schemas.microsoft.com/office/drawing/2014/chart" uri="{C3380CC4-5D6E-409C-BE32-E72D297353CC}">
                  <c16:uniqueId val="{00000005-EDA7-40B5-AEF1-CD8941DAC9B9}"/>
                </c:ext>
              </c:extLst>
            </c:dLbl>
            <c:dLbl>
              <c:idx val="3"/>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6="http://schemas.microsoft.com/office/drawing/2014/chart" uri="{C3380CC4-5D6E-409C-BE32-E72D297353CC}">
                  <c16:uniqueId val="{00000007-EDA7-40B5-AEF1-CD8941DAC9B9}"/>
                </c:ext>
              </c:extLst>
            </c:dLbl>
            <c:dLbl>
              <c:idx val="4"/>
              <c:layout>
                <c:manualLayout>
                  <c:x val="0"/>
                  <c:y val="-9.7087378640776691E-3"/>
                </c:manualLayout>
              </c:layout>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13339869281045752"/>
                      <c:h val="0.12769417475728156"/>
                    </c:manualLayout>
                  </c15:layout>
                </c:ext>
                <c:ext xmlns:c16="http://schemas.microsoft.com/office/drawing/2014/chart" uri="{C3380CC4-5D6E-409C-BE32-E72D297353CC}">
                  <c16:uniqueId val="{00000009-EDA7-40B5-AEF1-CD8941DAC9B9}"/>
                </c:ext>
              </c:extLst>
            </c:dLbl>
            <c:dLbl>
              <c:idx val="5"/>
              <c:layout>
                <c:manualLayout>
                  <c:x val="3.720296681664792E-3"/>
                  <c:y val="3.2609551523450978E-3"/>
                </c:manualLayout>
              </c:layout>
              <c:spPr>
                <a:noFill/>
                <a:ln>
                  <a:noFill/>
                </a:ln>
                <a:effectLst/>
              </c:spPr>
              <c:txPr>
                <a:bodyPr rot="0" spcFirstLastPara="1" vertOverflow="ellipsis" vert="horz" wrap="square" lIns="38100" tIns="19050" rIns="38100" bIns="19050" anchor="ctr" anchorCtr="1">
                  <a:noAutofit/>
                </a:bodyPr>
                <a:lstStyle/>
                <a:p>
                  <a:pPr>
                    <a:defRPr sz="14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spPr xmlns:c15="http://schemas.microsoft.com/office/drawing/2012/chart">
                    <a:prstGeom prst="rect">
                      <a:avLst/>
                    </a:prstGeom>
                  </c15:spPr>
                  <c15:layout>
                    <c:manualLayout>
                      <c:w val="0.11738095238095236"/>
                      <c:h val="0.10236956521739132"/>
                    </c:manualLayout>
                  </c15:layout>
                </c:ext>
                <c:ext xmlns:c16="http://schemas.microsoft.com/office/drawing/2014/chart" uri="{C3380CC4-5D6E-409C-BE32-E72D297353CC}">
                  <c16:uniqueId val="{0000000B-EDA7-40B5-AEF1-CD8941DAC9B9}"/>
                </c:ext>
              </c:extLst>
            </c:dLbl>
            <c:dLbl>
              <c:idx val="6"/>
              <c:layout>
                <c:manualLayout>
                  <c:x val="7.440534776902887E-3"/>
                  <c:y val="-1.9565217391304349E-2"/>
                </c:manualLayout>
              </c:layout>
              <c:tx>
                <c:rich>
                  <a:bodyPr rot="0" spcFirstLastPara="1" vertOverflow="ellipsis" vert="horz" wrap="square" lIns="38100" tIns="19050" rIns="38100" bIns="19050" anchor="ctr" anchorCtr="1">
                    <a:noAutofit/>
                  </a:bodyPr>
                  <a:lstStyle/>
                  <a:p>
                    <a:pPr>
                      <a:defRPr sz="1400" b="1" i="0" u="none" strike="noStrike" kern="1200" baseline="0">
                        <a:solidFill>
                          <a:schemeClr val="lt1"/>
                        </a:solidFill>
                        <a:latin typeface="+mn-lt"/>
                        <a:ea typeface="+mn-ea"/>
                        <a:cs typeface="+mn-cs"/>
                      </a:defRPr>
                    </a:pPr>
                    <a:r>
                      <a:rPr lang="en-US" dirty="0"/>
                      <a:t>Comms.</a:t>
                    </a:r>
                  </a:p>
                </c:rich>
              </c:tx>
              <c:spPr>
                <a:noFill/>
                <a:ln>
                  <a:noFill/>
                </a:ln>
                <a:effectLst/>
              </c:spPr>
              <c:showLegendKey val="0"/>
              <c:showVal val="0"/>
              <c:showCatName val="1"/>
              <c:showSerName val="0"/>
              <c:showPercent val="0"/>
              <c:showBubbleSize val="0"/>
              <c:extLst>
                <c:ext xmlns:c15="http://schemas.microsoft.com/office/drawing/2012/chart" uri="{CE6537A1-D6FC-4f65-9D91-7224C49458BB}">
                  <c15:layout>
                    <c:manualLayout>
                      <c:w val="0.2152157152230971"/>
                      <c:h val="0.11871739130434783"/>
                    </c:manualLayout>
                  </c15:layout>
                </c:ext>
                <c:ext xmlns:c16="http://schemas.microsoft.com/office/drawing/2014/chart" uri="{C3380CC4-5D6E-409C-BE32-E72D297353CC}">
                  <c16:uniqueId val="{0000000D-EDA7-40B5-AEF1-CD8941DAC9B9}"/>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showLeaderLines val="0"/>
            <c:extLst>
              <c:ext xmlns:c15="http://schemas.microsoft.com/office/drawing/2012/chart" uri="{CE6537A1-D6FC-4f65-9D91-7224C49458BB}"/>
            </c:extLst>
          </c:dLbls>
          <c:cat>
            <c:strRef>
              <c:f>Sheet1!$A$2:$A$8</c:f>
              <c:strCache>
                <c:ptCount val="7"/>
                <c:pt idx="0">
                  <c:v>Business Understanding</c:v>
                </c:pt>
                <c:pt idx="1">
                  <c:v>Data Mining</c:v>
                </c:pt>
                <c:pt idx="2">
                  <c:v>Data Cleaning</c:v>
                </c:pt>
                <c:pt idx="3">
                  <c:v>Data Exploration</c:v>
                </c:pt>
                <c:pt idx="4">
                  <c:v>Feature Engineering</c:v>
                </c:pt>
                <c:pt idx="5">
                  <c:v>Modeling Building</c:v>
                </c:pt>
                <c:pt idx="6">
                  <c:v>Communications</c:v>
                </c:pt>
              </c:strCache>
            </c:strRef>
          </c:cat>
          <c:val>
            <c:numRef>
              <c:f>Sheet1!$B$2:$B$8</c:f>
              <c:numCache>
                <c:formatCode>General</c:formatCode>
                <c:ptCount val="7"/>
                <c:pt idx="0">
                  <c:v>14.2</c:v>
                </c:pt>
                <c:pt idx="1">
                  <c:v>14.2</c:v>
                </c:pt>
                <c:pt idx="2">
                  <c:v>14.2</c:v>
                </c:pt>
                <c:pt idx="3">
                  <c:v>14.2</c:v>
                </c:pt>
                <c:pt idx="4">
                  <c:v>14.2</c:v>
                </c:pt>
                <c:pt idx="5">
                  <c:v>14.2</c:v>
                </c:pt>
                <c:pt idx="6">
                  <c:v>14.2</c:v>
                </c:pt>
              </c:numCache>
            </c:numRef>
          </c:val>
          <c:extLst>
            <c:ext xmlns:c16="http://schemas.microsoft.com/office/drawing/2014/chart" uri="{C3380CC4-5D6E-409C-BE32-E72D297353CC}">
              <c16:uniqueId val="{0000000E-EDA7-40B5-AEF1-CD8941DAC9B9}"/>
            </c:ext>
          </c:extLst>
        </c:ser>
        <c:dLbls>
          <c:showLegendKey val="0"/>
          <c:showVal val="0"/>
          <c:showCatName val="0"/>
          <c:showSerName val="0"/>
          <c:showPercent val="1"/>
          <c:showBubbleSize val="0"/>
          <c:showLeaderLines val="0"/>
        </c:dLbls>
        <c:firstSliceAng val="0"/>
        <c:holeSize val="50"/>
      </c:doughnutChart>
      <c:spPr>
        <a:noFill/>
        <a:ln w="25400">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drawings/drawing1.xml><?xml version="1.0" encoding="utf-8"?>
<c:userShapes xmlns:c="http://schemas.openxmlformats.org/drawingml/2006/chart">
  <cdr:relSizeAnchor xmlns:cdr="http://schemas.openxmlformats.org/drawingml/2006/chartDrawing">
    <cdr:from>
      <cdr:x>0.57457</cdr:x>
      <cdr:y>0.2809</cdr:y>
    </cdr:from>
    <cdr:to>
      <cdr:x>0.61293</cdr:x>
      <cdr:y>0.35465</cdr:y>
    </cdr:to>
    <cdr:sp macro="" textlink="">
      <cdr:nvSpPr>
        <cdr:cNvPr id="3" name="Rectangle 2"/>
        <cdr:cNvSpPr/>
      </cdr:nvSpPr>
      <cdr:spPr>
        <a:xfrm xmlns:a="http://schemas.openxmlformats.org/drawingml/2006/main">
          <a:off x="4903633" y="1640989"/>
          <a:ext cx="327334" cy="430887"/>
        </a:xfrm>
        <a:prstGeom xmlns:a="http://schemas.openxmlformats.org/drawingml/2006/main" prst="rect">
          <a:avLst/>
        </a:prstGeom>
        <a:noFill xmlns:a="http://schemas.openxmlformats.org/drawingml/2006/main"/>
      </cdr:spPr>
      <cdr:txBody>
        <a:bodyPr xmlns:a="http://schemas.openxmlformats.org/drawingml/2006/main" wrap="none" lIns="91440" tIns="45720" rIns="91440" bIns="45720">
          <a:spAutoFit/>
          <a:scene3d>
            <a:camera prst="orthographicFront"/>
            <a:lightRig rig="soft" dir="t">
              <a:rot lat="0" lon="0" rev="15600000"/>
            </a:lightRig>
          </a:scene3d>
          <a:sp3d extrusionH="57150" prstMaterial="softEdge">
            <a:bevelT w="25400" h="38100"/>
          </a:sp3d>
        </a:bodyPr>
        <a:lstStyle xmlns:a="http://schemas.openxmlformats.org/drawingml/2006/main"/>
        <a:p xmlns:a="http://schemas.openxmlformats.org/drawingml/2006/main">
          <a:pPr algn="ctr"/>
          <a:r>
            <a:rPr lang="en-US" sz="2200" b="1" cap="none" spc="0" dirty="0">
              <a:ln/>
              <a:solidFill>
                <a:schemeClr val="accent4"/>
              </a:solidFill>
              <a:effectLst/>
            </a:rPr>
            <a:t>1</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2"/>
          <p:cNvSpPr>
            <a:spLocks noGrp="1"/>
          </p:cNvSpPr>
          <p:nvPr>
            <p:ph type="hdr" sz="quarter"/>
          </p:nvPr>
        </p:nvSpPr>
        <p:spPr>
          <a:xfrm>
            <a:off x="0" y="0"/>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endParaRPr lang="en-US"/>
          </a:p>
        </p:txBody>
      </p:sp>
      <p:sp>
        <p:nvSpPr>
          <p:cNvPr id="3" name="Rectangle 3"/>
          <p:cNvSpPr>
            <a:spLocks noGrp="1"/>
          </p:cNvSpPr>
          <p:nvPr>
            <p:ph type="dt" sz="quarter" idx="1"/>
          </p:nvPr>
        </p:nvSpPr>
        <p:spPr>
          <a:xfrm>
            <a:off x="3884613" y="0"/>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fld id="{3B9F0CED-7E24-BF4C-9217-89A85EA4613D}" type="datetimeFigureOut">
              <a:rPr lang="en-US"/>
              <a:pPr>
                <a:defRPr/>
              </a:pPr>
              <a:t>8/23/2019</a:t>
            </a:fld>
            <a:endParaRPr lang="en-US"/>
          </a:p>
        </p:txBody>
      </p:sp>
      <p:sp>
        <p:nvSpPr>
          <p:cNvPr id="4" name="Rectangle 4"/>
          <p:cNvSpPr>
            <a:spLocks noGrp="1"/>
          </p:cNvSpPr>
          <p:nvPr>
            <p:ph type="ftr" sz="quarter" idx="2"/>
          </p:nvPr>
        </p:nvSpPr>
        <p:spPr>
          <a:xfrm>
            <a:off x="0" y="8685213"/>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endParaRPr lang="en-US"/>
          </a:p>
        </p:txBody>
      </p:sp>
      <p:sp>
        <p:nvSpPr>
          <p:cNvPr id="5" name="Rectangle 5"/>
          <p:cNvSpPr>
            <a:spLocks noGrp="1"/>
          </p:cNvSpPr>
          <p:nvPr>
            <p:ph type="sldNum" sz="quarter" idx="3"/>
          </p:nvPr>
        </p:nvSpPr>
        <p:spPr>
          <a:xfrm>
            <a:off x="3884613" y="8685213"/>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fld id="{02E9CC9B-1844-7749-A6D1-3AF634BC835B}" type="slidenum">
              <a:rPr lang="en-US"/>
              <a:pPr>
                <a:defRPr/>
              </a:pPr>
              <a:t>‹#›</a:t>
            </a:fld>
            <a:endParaRPr lang="en-US"/>
          </a:p>
        </p:txBody>
      </p:sp>
    </p:spTree>
    <p:extLst>
      <p:ext uri="{BB962C8B-B14F-4D97-AF65-F5344CB8AC3E}">
        <p14:creationId xmlns:p14="http://schemas.microsoft.com/office/powerpoint/2010/main" val="63229437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2"/>
          <p:cNvSpPr>
            <a:spLocks noGrp="1"/>
          </p:cNvSpPr>
          <p:nvPr>
            <p:ph type="hdr" sz="quarter"/>
          </p:nvPr>
        </p:nvSpPr>
        <p:spPr>
          <a:xfrm>
            <a:off x="0" y="0"/>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endParaRPr lang="en-US"/>
          </a:p>
        </p:txBody>
      </p:sp>
      <p:sp>
        <p:nvSpPr>
          <p:cNvPr id="3" name="Rectangle 3"/>
          <p:cNvSpPr>
            <a:spLocks noGrp="1"/>
          </p:cNvSpPr>
          <p:nvPr>
            <p:ph type="dt" idx="1"/>
          </p:nvPr>
        </p:nvSpPr>
        <p:spPr>
          <a:xfrm>
            <a:off x="3884613" y="0"/>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fld id="{8A491313-BF83-BC4F-87DA-A29417CF61EE}" type="datetimeFigureOut">
              <a:rPr lang="en-US"/>
              <a:pPr>
                <a:defRPr/>
              </a:pPr>
              <a:t>8/23/2019</a:t>
            </a:fld>
            <a:endParaRPr lang="en-US"/>
          </a:p>
        </p:txBody>
      </p:sp>
      <p:sp>
        <p:nvSpPr>
          <p:cNvPr id="4" name="Rectangle 4"/>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anchor="ctr"/>
          <a:lstStyle/>
          <a:p>
            <a:pPr lvl="0"/>
            <a:endParaRPr lang="en-US" noProof="0"/>
          </a:p>
        </p:txBody>
      </p:sp>
      <p:sp>
        <p:nvSpPr>
          <p:cNvPr id="5" name="Rectangle 5"/>
          <p:cNvSpPr>
            <a:spLocks noGrp="1"/>
          </p:cNvSpPr>
          <p:nvPr>
            <p:ph type="body" sz="quarter" idx="3"/>
          </p:nvPr>
        </p:nvSpPr>
        <p:spPr>
          <a:xfrm>
            <a:off x="685800" y="4343400"/>
            <a:ext cx="5486400" cy="4114800"/>
          </a:xfrm>
          <a:prstGeom prst="rect">
            <a:avLst/>
          </a:prstGeom>
        </p:spPr>
        <p:txBody>
          <a:bodyPr vert="horz">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Rectangle 6"/>
          <p:cNvSpPr>
            <a:spLocks noGrp="1"/>
          </p:cNvSpPr>
          <p:nvPr>
            <p:ph type="ftr" sz="quarter" idx="4"/>
          </p:nvPr>
        </p:nvSpPr>
        <p:spPr>
          <a:xfrm>
            <a:off x="0" y="8685213"/>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endParaRPr lang="en-US"/>
          </a:p>
        </p:txBody>
      </p:sp>
      <p:sp>
        <p:nvSpPr>
          <p:cNvPr id="7" name="Rectangle 7"/>
          <p:cNvSpPr>
            <a:spLocks noGrp="1"/>
          </p:cNvSpPr>
          <p:nvPr>
            <p:ph type="sldNum" sz="quarter" idx="5"/>
          </p:nvPr>
        </p:nvSpPr>
        <p:spPr>
          <a:xfrm>
            <a:off x="3884613" y="8685213"/>
            <a:ext cx="2971800" cy="457200"/>
          </a:xfrm>
          <a:prstGeom prst="rect">
            <a:avLst/>
          </a:prstGeom>
        </p:spPr>
        <p:txBody>
          <a:bodyPr vert="horz"/>
          <a:lstStyle>
            <a:lvl1pPr fontAlgn="auto">
              <a:spcBef>
                <a:spcPts val="0"/>
              </a:spcBef>
              <a:spcAft>
                <a:spcPts val="0"/>
              </a:spcAft>
              <a:defRPr>
                <a:latin typeface="+mn-lt"/>
                <a:ea typeface="+mn-ea"/>
                <a:cs typeface="+mn-cs"/>
              </a:defRPr>
            </a:lvl1pPr>
            <a:extLst/>
          </a:lstStyle>
          <a:p>
            <a:pPr>
              <a:defRPr/>
            </a:pPr>
            <a:fld id="{42310910-2610-F946-B908-1B939B60B29B}" type="slidenum">
              <a:rPr lang="en-US"/>
              <a:pPr>
                <a:defRPr/>
              </a:pPr>
              <a:t>‹#›</a:t>
            </a:fld>
            <a:endParaRPr lang="en-US"/>
          </a:p>
        </p:txBody>
      </p:sp>
    </p:spTree>
    <p:extLst>
      <p:ext uri="{BB962C8B-B14F-4D97-AF65-F5344CB8AC3E}">
        <p14:creationId xmlns:p14="http://schemas.microsoft.com/office/powerpoint/2010/main" val="23777888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a:extLst/>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Shape 4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0" name="Shape 5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64411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89587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Shape 3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 name="Shape 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7014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Shape 4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4" name="Shape 4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73398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83649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00645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 FB Campus">
    <p:spTree>
      <p:nvGrpSpPr>
        <p:cNvPr id="1" name=""/>
        <p:cNvGrpSpPr/>
        <p:nvPr/>
      </p:nvGrpSpPr>
      <p:grpSpPr>
        <a:xfrm>
          <a:off x="0" y="0"/>
          <a:ext cx="0" cy="0"/>
          <a:chOff x="0" y="0"/>
          <a:chExt cx="0" cy="0"/>
        </a:xfrm>
      </p:grpSpPr>
      <p:sp>
        <p:nvSpPr>
          <p:cNvPr id="2" name="Title 1"/>
          <p:cNvSpPr>
            <a:spLocks noGrp="1"/>
          </p:cNvSpPr>
          <p:nvPr>
            <p:ph type="ctrTitle"/>
          </p:nvPr>
        </p:nvSpPr>
        <p:spPr>
          <a:xfrm>
            <a:off x="360378" y="601090"/>
            <a:ext cx="4301269" cy="2305339"/>
          </a:xfrm>
          <a:prstGeom prst="rect">
            <a:avLst/>
          </a:prstGeom>
        </p:spPr>
        <p:txBody>
          <a:bodyPr anchor="b"/>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a:t>Click to edit Master title style</a:t>
            </a:r>
            <a:endParaRPr lang="en-US" dirty="0"/>
          </a:p>
        </p:txBody>
      </p:sp>
      <p:sp>
        <p:nvSpPr>
          <p:cNvPr id="3" name="Subtitle 2"/>
          <p:cNvSpPr>
            <a:spLocks noGrp="1"/>
          </p:cNvSpPr>
          <p:nvPr>
            <p:ph type="subTitle" idx="1"/>
          </p:nvPr>
        </p:nvSpPr>
        <p:spPr>
          <a:xfrm>
            <a:off x="360378" y="3137687"/>
            <a:ext cx="4301269" cy="1752600"/>
          </a:xfrm>
          <a:prstGeom prst="rect">
            <a:avLst/>
          </a:prstGeom>
        </p:spPr>
        <p:txBody>
          <a:bodyPr/>
          <a:lstStyle>
            <a:lvl1pPr marL="0" indent="0" algn="l">
              <a:buNone/>
              <a:defRPr>
                <a:solidFill>
                  <a:srgbClr val="ECE9C6"/>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18304770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 VSTC">
    <p:spTree>
      <p:nvGrpSpPr>
        <p:cNvPr id="1" name=""/>
        <p:cNvGrpSpPr/>
        <p:nvPr/>
      </p:nvGrpSpPr>
      <p:grpSpPr>
        <a:xfrm>
          <a:off x="0" y="0"/>
          <a:ext cx="0" cy="0"/>
          <a:chOff x="0" y="0"/>
          <a:chExt cx="0" cy="0"/>
        </a:xfrm>
      </p:grpSpPr>
      <p:pic>
        <p:nvPicPr>
          <p:cNvPr id="4" name="Picture 9" descr="vstc-ppt2.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p:cNvSpPr>
            <a:spLocks noGrp="1"/>
          </p:cNvSpPr>
          <p:nvPr>
            <p:ph type="ctrTitle"/>
          </p:nvPr>
        </p:nvSpPr>
        <p:spPr>
          <a:xfrm>
            <a:off x="360378" y="601090"/>
            <a:ext cx="4301269" cy="2305339"/>
          </a:xfrm>
          <a:prstGeom prst="rect">
            <a:avLst/>
          </a:prstGeom>
        </p:spPr>
        <p:txBody>
          <a:bodyPr anchor="b"/>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a:t>Click to edit Master title style</a:t>
            </a:r>
            <a:endParaRPr lang="en-US" dirty="0"/>
          </a:p>
        </p:txBody>
      </p:sp>
      <p:sp>
        <p:nvSpPr>
          <p:cNvPr id="8" name="Subtitle 2"/>
          <p:cNvSpPr>
            <a:spLocks noGrp="1"/>
          </p:cNvSpPr>
          <p:nvPr>
            <p:ph type="subTitle" idx="1"/>
          </p:nvPr>
        </p:nvSpPr>
        <p:spPr>
          <a:xfrm>
            <a:off x="360378" y="3137687"/>
            <a:ext cx="4301269" cy="1752600"/>
          </a:xfrm>
          <a:prstGeom prst="rect">
            <a:avLst/>
          </a:prstGeom>
        </p:spPr>
        <p:txBody>
          <a:bodyPr/>
          <a:lstStyle>
            <a:lvl1pPr marL="0" indent="0" algn="l">
              <a:buNone/>
              <a:defRPr>
                <a:solidFill>
                  <a:srgbClr val="ECE9C6"/>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493597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 Students">
    <p:spTree>
      <p:nvGrpSpPr>
        <p:cNvPr id="1" name=""/>
        <p:cNvGrpSpPr/>
        <p:nvPr/>
      </p:nvGrpSpPr>
      <p:grpSpPr>
        <a:xfrm>
          <a:off x="0" y="0"/>
          <a:ext cx="0" cy="0"/>
          <a:chOff x="0" y="0"/>
          <a:chExt cx="0" cy="0"/>
        </a:xfrm>
      </p:grpSpPr>
      <p:pic>
        <p:nvPicPr>
          <p:cNvPr id="4" name="Picture 9" descr="photos-ppt6.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p:cNvSpPr>
            <a:spLocks noGrp="1"/>
          </p:cNvSpPr>
          <p:nvPr>
            <p:ph type="ctrTitle"/>
          </p:nvPr>
        </p:nvSpPr>
        <p:spPr>
          <a:xfrm>
            <a:off x="360378" y="601090"/>
            <a:ext cx="4301269" cy="2305339"/>
          </a:xfrm>
          <a:prstGeom prst="rect">
            <a:avLst/>
          </a:prstGeom>
        </p:spPr>
        <p:txBody>
          <a:bodyPr anchor="b"/>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a:t>Click to edit Master title style</a:t>
            </a:r>
            <a:endParaRPr lang="en-US" dirty="0"/>
          </a:p>
        </p:txBody>
      </p:sp>
      <p:sp>
        <p:nvSpPr>
          <p:cNvPr id="8" name="Subtitle 2"/>
          <p:cNvSpPr>
            <a:spLocks noGrp="1"/>
          </p:cNvSpPr>
          <p:nvPr>
            <p:ph type="subTitle" idx="1"/>
          </p:nvPr>
        </p:nvSpPr>
        <p:spPr>
          <a:xfrm>
            <a:off x="360378" y="3137687"/>
            <a:ext cx="4301269" cy="1752600"/>
          </a:xfrm>
          <a:prstGeom prst="rect">
            <a:avLst/>
          </a:prstGeom>
        </p:spPr>
        <p:txBody>
          <a:bodyPr/>
          <a:lstStyle>
            <a:lvl1pPr marL="0" indent="0" algn="l">
              <a:buNone/>
              <a:defRPr>
                <a:solidFill>
                  <a:srgbClr val="ECE9C6"/>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7782080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with Custom Photos">
    <p:spTree>
      <p:nvGrpSpPr>
        <p:cNvPr id="1" name=""/>
        <p:cNvGrpSpPr/>
        <p:nvPr/>
      </p:nvGrpSpPr>
      <p:grpSpPr>
        <a:xfrm>
          <a:off x="0" y="0"/>
          <a:ext cx="0" cy="0"/>
          <a:chOff x="0" y="0"/>
          <a:chExt cx="0" cy="0"/>
        </a:xfrm>
      </p:grpSpPr>
      <p:pic>
        <p:nvPicPr>
          <p:cNvPr id="8" name="Picture 9" descr="bgbuffonephoto.jpg"/>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Subtitle 2"/>
          <p:cNvSpPr>
            <a:spLocks noGrp="1"/>
          </p:cNvSpPr>
          <p:nvPr>
            <p:ph type="subTitle" idx="1"/>
          </p:nvPr>
        </p:nvSpPr>
        <p:spPr>
          <a:xfrm>
            <a:off x="360378" y="3137687"/>
            <a:ext cx="3658798" cy="1752600"/>
          </a:xfrm>
          <a:prstGeom prst="rect">
            <a:avLst/>
          </a:prstGeom>
        </p:spPr>
        <p:txBody>
          <a:bodyPr/>
          <a:lstStyle>
            <a:lvl1pPr marL="0" indent="0" algn="l">
              <a:buNone/>
              <a:defRPr>
                <a:solidFill>
                  <a:schemeClr val="bg2"/>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6" name="Title 1"/>
          <p:cNvSpPr>
            <a:spLocks noGrp="1"/>
          </p:cNvSpPr>
          <p:nvPr>
            <p:ph type="ctrTitle"/>
          </p:nvPr>
        </p:nvSpPr>
        <p:spPr>
          <a:xfrm>
            <a:off x="360378" y="601090"/>
            <a:ext cx="4480563" cy="2305339"/>
          </a:xfrm>
          <a:prstGeom prst="rect">
            <a:avLst/>
          </a:prstGeom>
        </p:spPr>
        <p:txBody>
          <a:bodyPr anchor="b"/>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a:t>Click to edit Master title style</a:t>
            </a:r>
            <a:endParaRPr lang="en-US" dirty="0"/>
          </a:p>
        </p:txBody>
      </p:sp>
      <p:sp>
        <p:nvSpPr>
          <p:cNvPr id="9" name="Picture Placeholder 8"/>
          <p:cNvSpPr>
            <a:spLocks noGrp="1" noChangeAspect="1"/>
          </p:cNvSpPr>
          <p:nvPr>
            <p:ph type="pic" sz="quarter" idx="10"/>
          </p:nvPr>
        </p:nvSpPr>
        <p:spPr>
          <a:xfrm>
            <a:off x="1954870" y="0"/>
            <a:ext cx="7201580" cy="6858000"/>
          </a:xfrm>
          <a:custGeom>
            <a:avLst/>
            <a:gdLst>
              <a:gd name="connsiteX0" fmla="*/ 0 w 7201580"/>
              <a:gd name="connsiteY0" fmla="*/ 0 h 6858000"/>
              <a:gd name="connsiteX1" fmla="*/ 7201580 w 7201580"/>
              <a:gd name="connsiteY1" fmla="*/ 0 h 6858000"/>
              <a:gd name="connsiteX2" fmla="*/ 7201580 w 7201580"/>
              <a:gd name="connsiteY2" fmla="*/ 6858000 h 6858000"/>
              <a:gd name="connsiteX3" fmla="*/ 0 w 7201580"/>
              <a:gd name="connsiteY3" fmla="*/ 6858000 h 6858000"/>
              <a:gd name="connsiteX4" fmla="*/ 0 w 7201580"/>
              <a:gd name="connsiteY4" fmla="*/ 0 h 6858000"/>
              <a:gd name="connsiteX0" fmla="*/ 5050118 w 7201580"/>
              <a:gd name="connsiteY0" fmla="*/ 74706 h 6858000"/>
              <a:gd name="connsiteX1" fmla="*/ 7201580 w 7201580"/>
              <a:gd name="connsiteY1" fmla="*/ 0 h 6858000"/>
              <a:gd name="connsiteX2" fmla="*/ 7201580 w 7201580"/>
              <a:gd name="connsiteY2" fmla="*/ 6858000 h 6858000"/>
              <a:gd name="connsiteX3" fmla="*/ 0 w 7201580"/>
              <a:gd name="connsiteY3" fmla="*/ 6858000 h 6858000"/>
              <a:gd name="connsiteX4" fmla="*/ 5050118 w 7201580"/>
              <a:gd name="connsiteY4" fmla="*/ 74706 h 6858000"/>
              <a:gd name="connsiteX0" fmla="*/ 5020236 w 7201580"/>
              <a:gd name="connsiteY0" fmla="*/ 29883 h 6858000"/>
              <a:gd name="connsiteX1" fmla="*/ 7201580 w 7201580"/>
              <a:gd name="connsiteY1" fmla="*/ 0 h 6858000"/>
              <a:gd name="connsiteX2" fmla="*/ 7201580 w 7201580"/>
              <a:gd name="connsiteY2" fmla="*/ 6858000 h 6858000"/>
              <a:gd name="connsiteX3" fmla="*/ 0 w 7201580"/>
              <a:gd name="connsiteY3" fmla="*/ 6858000 h 6858000"/>
              <a:gd name="connsiteX4" fmla="*/ 5020236 w 7201580"/>
              <a:gd name="connsiteY4" fmla="*/ 29883 h 6858000"/>
              <a:gd name="connsiteX0" fmla="*/ 5020236 w 7201580"/>
              <a:gd name="connsiteY0" fmla="*/ 14941 h 6858000"/>
              <a:gd name="connsiteX1" fmla="*/ 7201580 w 7201580"/>
              <a:gd name="connsiteY1" fmla="*/ 0 h 6858000"/>
              <a:gd name="connsiteX2" fmla="*/ 7201580 w 7201580"/>
              <a:gd name="connsiteY2" fmla="*/ 6858000 h 6858000"/>
              <a:gd name="connsiteX3" fmla="*/ 0 w 7201580"/>
              <a:gd name="connsiteY3" fmla="*/ 6858000 h 6858000"/>
              <a:gd name="connsiteX4" fmla="*/ 5020236 w 7201580"/>
              <a:gd name="connsiteY4" fmla="*/ 14941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1580" h="6858000">
                <a:moveTo>
                  <a:pt x="5020236" y="14941"/>
                </a:moveTo>
                <a:lnTo>
                  <a:pt x="7201580" y="0"/>
                </a:lnTo>
                <a:lnTo>
                  <a:pt x="7201580" y="6858000"/>
                </a:lnTo>
                <a:lnTo>
                  <a:pt x="0" y="6858000"/>
                </a:lnTo>
                <a:lnTo>
                  <a:pt x="5020236" y="14941"/>
                </a:lnTo>
                <a:close/>
              </a:path>
            </a:pathLst>
          </a:custGeom>
        </p:spPr>
        <p:txBody>
          <a:bodyPr vert="horz" anchor="ctr"/>
          <a:lstStyle>
            <a:lvl1pPr algn="r">
              <a:lnSpc>
                <a:spcPct val="100000"/>
              </a:lnSpc>
              <a:defRPr sz="2000">
                <a:solidFill>
                  <a:srgbClr val="ECE9C6"/>
                </a:solidFill>
                <a:latin typeface="Arial"/>
                <a:cs typeface="Arial"/>
              </a:defRPr>
            </a:lvl1pPr>
          </a:lstStyle>
          <a:p>
            <a:pPr lvl="0"/>
            <a:r>
              <a:rPr lang="en-US" noProof="0"/>
              <a:t>Click icon to add picture</a:t>
            </a:r>
            <a:endParaRPr lang="en-US" noProof="0" dirty="0"/>
          </a:p>
        </p:txBody>
      </p:sp>
      <p:sp>
        <p:nvSpPr>
          <p:cNvPr id="3" name="Picture Placeholder 2"/>
          <p:cNvSpPr>
            <a:spLocks noGrp="1"/>
          </p:cNvSpPr>
          <p:nvPr>
            <p:ph type="pic" sz="quarter" idx="11"/>
          </p:nvPr>
        </p:nvSpPr>
        <p:spPr>
          <a:xfrm>
            <a:off x="1131942" y="4579023"/>
            <a:ext cx="3469448" cy="1248690"/>
          </a:xfrm>
          <a:custGeom>
            <a:avLst/>
            <a:gdLst>
              <a:gd name="connsiteX0" fmla="*/ 0 w 1768475"/>
              <a:gd name="connsiteY0" fmla="*/ 0 h 1257300"/>
              <a:gd name="connsiteX1" fmla="*/ 1768475 w 1768475"/>
              <a:gd name="connsiteY1" fmla="*/ 0 h 1257300"/>
              <a:gd name="connsiteX2" fmla="*/ 1768475 w 1768475"/>
              <a:gd name="connsiteY2" fmla="*/ 1257300 h 1257300"/>
              <a:gd name="connsiteX3" fmla="*/ 0 w 1768475"/>
              <a:gd name="connsiteY3" fmla="*/ 1257300 h 1257300"/>
              <a:gd name="connsiteX4" fmla="*/ 0 w 1768475"/>
              <a:gd name="connsiteY4" fmla="*/ 0 h 1257300"/>
              <a:gd name="connsiteX0" fmla="*/ 0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0 w 2647177"/>
              <a:gd name="connsiteY4" fmla="*/ 0 h 1257300"/>
              <a:gd name="connsiteX0" fmla="*/ 109838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109838 w 2647177"/>
              <a:gd name="connsiteY4" fmla="*/ 0 h 1257300"/>
              <a:gd name="connsiteX0" fmla="*/ 109838 w 2647177"/>
              <a:gd name="connsiteY0" fmla="*/ 0 h 1257300"/>
              <a:gd name="connsiteX1" fmla="*/ 2647177 w 2647177"/>
              <a:gd name="connsiteY1" fmla="*/ 13729 h 1257300"/>
              <a:gd name="connsiteX2" fmla="*/ 1706691 w 2647177"/>
              <a:gd name="connsiteY2" fmla="*/ 1250435 h 1257300"/>
              <a:gd name="connsiteX3" fmla="*/ 0 w 2647177"/>
              <a:gd name="connsiteY3" fmla="*/ 1257300 h 1257300"/>
              <a:gd name="connsiteX4" fmla="*/ 109838 w 2647177"/>
              <a:gd name="connsiteY4" fmla="*/ 0 h 1257300"/>
              <a:gd name="connsiteX0" fmla="*/ 114144 w 2647177"/>
              <a:gd name="connsiteY0" fmla="*/ 0 h 1248690"/>
              <a:gd name="connsiteX1" fmla="*/ 2647177 w 2647177"/>
              <a:gd name="connsiteY1" fmla="*/ 5119 h 1248690"/>
              <a:gd name="connsiteX2" fmla="*/ 1706691 w 2647177"/>
              <a:gd name="connsiteY2" fmla="*/ 1241825 h 1248690"/>
              <a:gd name="connsiteX3" fmla="*/ 0 w 2647177"/>
              <a:gd name="connsiteY3" fmla="*/ 1248690 h 1248690"/>
              <a:gd name="connsiteX4" fmla="*/ 114144 w 2647177"/>
              <a:gd name="connsiteY4" fmla="*/ 0 h 1248690"/>
              <a:gd name="connsiteX0" fmla="*/ 936415 w 3469448"/>
              <a:gd name="connsiteY0" fmla="*/ 0 h 1248690"/>
              <a:gd name="connsiteX1" fmla="*/ 3469448 w 3469448"/>
              <a:gd name="connsiteY1" fmla="*/ 5119 h 1248690"/>
              <a:gd name="connsiteX2" fmla="*/ 2528962 w 3469448"/>
              <a:gd name="connsiteY2" fmla="*/ 1241825 h 1248690"/>
              <a:gd name="connsiteX3" fmla="*/ 0 w 3469448"/>
              <a:gd name="connsiteY3" fmla="*/ 1248690 h 1248690"/>
              <a:gd name="connsiteX4" fmla="*/ 936415 w 3469448"/>
              <a:gd name="connsiteY4" fmla="*/ 0 h 1248690"/>
              <a:gd name="connsiteX0" fmla="*/ 936415 w 3469448"/>
              <a:gd name="connsiteY0" fmla="*/ 0 h 1248690"/>
              <a:gd name="connsiteX1" fmla="*/ 3469448 w 3469448"/>
              <a:gd name="connsiteY1" fmla="*/ 5119 h 1248690"/>
              <a:gd name="connsiteX2" fmla="*/ 2528962 w 3469448"/>
              <a:gd name="connsiteY2" fmla="*/ 1246131 h 1248690"/>
              <a:gd name="connsiteX3" fmla="*/ 0 w 3469448"/>
              <a:gd name="connsiteY3" fmla="*/ 1248690 h 1248690"/>
              <a:gd name="connsiteX4" fmla="*/ 936415 w 3469448"/>
              <a:gd name="connsiteY4" fmla="*/ 0 h 1248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9448" h="1248690">
                <a:moveTo>
                  <a:pt x="936415" y="0"/>
                </a:moveTo>
                <a:lnTo>
                  <a:pt x="3469448" y="5119"/>
                </a:lnTo>
                <a:lnTo>
                  <a:pt x="2528962" y="1246131"/>
                </a:lnTo>
                <a:lnTo>
                  <a:pt x="0" y="1248690"/>
                </a:lnTo>
                <a:lnTo>
                  <a:pt x="936415" y="0"/>
                </a:lnTo>
                <a:close/>
              </a:path>
            </a:pathLst>
          </a:custGeom>
        </p:spPr>
        <p:txBody>
          <a:bodyPr vert="horz"/>
          <a:lstStyle>
            <a:lvl1pPr algn="ctr">
              <a:defRPr sz="1500">
                <a:solidFill>
                  <a:schemeClr val="bg1"/>
                </a:solidFill>
                <a:latin typeface="Arial"/>
                <a:cs typeface="Arial"/>
              </a:defRPr>
            </a:lvl1pPr>
          </a:lstStyle>
          <a:p>
            <a:pPr lvl="0"/>
            <a:r>
              <a:rPr lang="en-US" noProof="0"/>
              <a:t>Click icon to add picture</a:t>
            </a:r>
            <a:endParaRPr lang="en-US" noProof="0" dirty="0"/>
          </a:p>
        </p:txBody>
      </p:sp>
      <p:sp>
        <p:nvSpPr>
          <p:cNvPr id="10" name="Picture Placeholder 2"/>
          <p:cNvSpPr>
            <a:spLocks noGrp="1"/>
          </p:cNvSpPr>
          <p:nvPr>
            <p:ph type="pic" sz="quarter" idx="12"/>
          </p:nvPr>
        </p:nvSpPr>
        <p:spPr>
          <a:xfrm>
            <a:off x="3885302" y="4579023"/>
            <a:ext cx="3469448" cy="1248690"/>
          </a:xfrm>
          <a:custGeom>
            <a:avLst/>
            <a:gdLst>
              <a:gd name="connsiteX0" fmla="*/ 0 w 1768475"/>
              <a:gd name="connsiteY0" fmla="*/ 0 h 1257300"/>
              <a:gd name="connsiteX1" fmla="*/ 1768475 w 1768475"/>
              <a:gd name="connsiteY1" fmla="*/ 0 h 1257300"/>
              <a:gd name="connsiteX2" fmla="*/ 1768475 w 1768475"/>
              <a:gd name="connsiteY2" fmla="*/ 1257300 h 1257300"/>
              <a:gd name="connsiteX3" fmla="*/ 0 w 1768475"/>
              <a:gd name="connsiteY3" fmla="*/ 1257300 h 1257300"/>
              <a:gd name="connsiteX4" fmla="*/ 0 w 1768475"/>
              <a:gd name="connsiteY4" fmla="*/ 0 h 1257300"/>
              <a:gd name="connsiteX0" fmla="*/ 0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0 w 2647177"/>
              <a:gd name="connsiteY4" fmla="*/ 0 h 1257300"/>
              <a:gd name="connsiteX0" fmla="*/ 109838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109838 w 2647177"/>
              <a:gd name="connsiteY4" fmla="*/ 0 h 1257300"/>
              <a:gd name="connsiteX0" fmla="*/ 109838 w 2647177"/>
              <a:gd name="connsiteY0" fmla="*/ 0 h 1257300"/>
              <a:gd name="connsiteX1" fmla="*/ 2647177 w 2647177"/>
              <a:gd name="connsiteY1" fmla="*/ 13729 h 1257300"/>
              <a:gd name="connsiteX2" fmla="*/ 1706691 w 2647177"/>
              <a:gd name="connsiteY2" fmla="*/ 1250435 h 1257300"/>
              <a:gd name="connsiteX3" fmla="*/ 0 w 2647177"/>
              <a:gd name="connsiteY3" fmla="*/ 1257300 h 1257300"/>
              <a:gd name="connsiteX4" fmla="*/ 109838 w 2647177"/>
              <a:gd name="connsiteY4" fmla="*/ 0 h 1257300"/>
              <a:gd name="connsiteX0" fmla="*/ 114144 w 2647177"/>
              <a:gd name="connsiteY0" fmla="*/ 0 h 1248690"/>
              <a:gd name="connsiteX1" fmla="*/ 2647177 w 2647177"/>
              <a:gd name="connsiteY1" fmla="*/ 5119 h 1248690"/>
              <a:gd name="connsiteX2" fmla="*/ 1706691 w 2647177"/>
              <a:gd name="connsiteY2" fmla="*/ 1241825 h 1248690"/>
              <a:gd name="connsiteX3" fmla="*/ 0 w 2647177"/>
              <a:gd name="connsiteY3" fmla="*/ 1248690 h 1248690"/>
              <a:gd name="connsiteX4" fmla="*/ 114144 w 2647177"/>
              <a:gd name="connsiteY4" fmla="*/ 0 h 1248690"/>
              <a:gd name="connsiteX0" fmla="*/ 936415 w 3469448"/>
              <a:gd name="connsiteY0" fmla="*/ 0 h 1248690"/>
              <a:gd name="connsiteX1" fmla="*/ 3469448 w 3469448"/>
              <a:gd name="connsiteY1" fmla="*/ 5119 h 1248690"/>
              <a:gd name="connsiteX2" fmla="*/ 2528962 w 3469448"/>
              <a:gd name="connsiteY2" fmla="*/ 1241825 h 1248690"/>
              <a:gd name="connsiteX3" fmla="*/ 0 w 3469448"/>
              <a:gd name="connsiteY3" fmla="*/ 1248690 h 1248690"/>
              <a:gd name="connsiteX4" fmla="*/ 936415 w 3469448"/>
              <a:gd name="connsiteY4" fmla="*/ 0 h 1248690"/>
              <a:gd name="connsiteX0" fmla="*/ 936415 w 3469448"/>
              <a:gd name="connsiteY0" fmla="*/ 0 h 1248690"/>
              <a:gd name="connsiteX1" fmla="*/ 3469448 w 3469448"/>
              <a:gd name="connsiteY1" fmla="*/ 5119 h 1248690"/>
              <a:gd name="connsiteX2" fmla="*/ 2528962 w 3469448"/>
              <a:gd name="connsiteY2" fmla="*/ 1246131 h 1248690"/>
              <a:gd name="connsiteX3" fmla="*/ 0 w 3469448"/>
              <a:gd name="connsiteY3" fmla="*/ 1248690 h 1248690"/>
              <a:gd name="connsiteX4" fmla="*/ 936415 w 3469448"/>
              <a:gd name="connsiteY4" fmla="*/ 0 h 1248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9448" h="1248690">
                <a:moveTo>
                  <a:pt x="936415" y="0"/>
                </a:moveTo>
                <a:lnTo>
                  <a:pt x="3469448" y="5119"/>
                </a:lnTo>
                <a:lnTo>
                  <a:pt x="2528962" y="1246131"/>
                </a:lnTo>
                <a:lnTo>
                  <a:pt x="0" y="1248690"/>
                </a:lnTo>
                <a:lnTo>
                  <a:pt x="936415" y="0"/>
                </a:lnTo>
                <a:close/>
              </a:path>
            </a:pathLst>
          </a:custGeom>
        </p:spPr>
        <p:txBody>
          <a:bodyPr vert="horz"/>
          <a:lstStyle>
            <a:lvl1pPr algn="ctr">
              <a:defRPr sz="1500">
                <a:solidFill>
                  <a:schemeClr val="bg1"/>
                </a:solidFill>
                <a:latin typeface="Arial"/>
                <a:cs typeface="Arial"/>
              </a:defRPr>
            </a:lvl1pPr>
          </a:lstStyle>
          <a:p>
            <a:pPr lvl="0"/>
            <a:r>
              <a:rPr lang="en-US" noProof="0"/>
              <a:t>Click icon to add picture</a:t>
            </a:r>
            <a:endParaRPr lang="en-US" noProof="0" dirty="0"/>
          </a:p>
        </p:txBody>
      </p:sp>
      <p:sp>
        <p:nvSpPr>
          <p:cNvPr id="11" name="Picture Placeholder 2"/>
          <p:cNvSpPr>
            <a:spLocks noGrp="1"/>
          </p:cNvSpPr>
          <p:nvPr>
            <p:ph type="pic" sz="quarter" idx="13"/>
          </p:nvPr>
        </p:nvSpPr>
        <p:spPr>
          <a:xfrm>
            <a:off x="6628502" y="4579023"/>
            <a:ext cx="3469448" cy="1248690"/>
          </a:xfrm>
          <a:custGeom>
            <a:avLst/>
            <a:gdLst>
              <a:gd name="connsiteX0" fmla="*/ 0 w 1768475"/>
              <a:gd name="connsiteY0" fmla="*/ 0 h 1257300"/>
              <a:gd name="connsiteX1" fmla="*/ 1768475 w 1768475"/>
              <a:gd name="connsiteY1" fmla="*/ 0 h 1257300"/>
              <a:gd name="connsiteX2" fmla="*/ 1768475 w 1768475"/>
              <a:gd name="connsiteY2" fmla="*/ 1257300 h 1257300"/>
              <a:gd name="connsiteX3" fmla="*/ 0 w 1768475"/>
              <a:gd name="connsiteY3" fmla="*/ 1257300 h 1257300"/>
              <a:gd name="connsiteX4" fmla="*/ 0 w 1768475"/>
              <a:gd name="connsiteY4" fmla="*/ 0 h 1257300"/>
              <a:gd name="connsiteX0" fmla="*/ 0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0 w 2647177"/>
              <a:gd name="connsiteY4" fmla="*/ 0 h 1257300"/>
              <a:gd name="connsiteX0" fmla="*/ 109838 w 2647177"/>
              <a:gd name="connsiteY0" fmla="*/ 0 h 1257300"/>
              <a:gd name="connsiteX1" fmla="*/ 2647177 w 2647177"/>
              <a:gd name="connsiteY1" fmla="*/ 13729 h 1257300"/>
              <a:gd name="connsiteX2" fmla="*/ 1768475 w 2647177"/>
              <a:gd name="connsiteY2" fmla="*/ 1257300 h 1257300"/>
              <a:gd name="connsiteX3" fmla="*/ 0 w 2647177"/>
              <a:gd name="connsiteY3" fmla="*/ 1257300 h 1257300"/>
              <a:gd name="connsiteX4" fmla="*/ 109838 w 2647177"/>
              <a:gd name="connsiteY4" fmla="*/ 0 h 1257300"/>
              <a:gd name="connsiteX0" fmla="*/ 109838 w 2647177"/>
              <a:gd name="connsiteY0" fmla="*/ 0 h 1257300"/>
              <a:gd name="connsiteX1" fmla="*/ 2647177 w 2647177"/>
              <a:gd name="connsiteY1" fmla="*/ 13729 h 1257300"/>
              <a:gd name="connsiteX2" fmla="*/ 1706691 w 2647177"/>
              <a:gd name="connsiteY2" fmla="*/ 1250435 h 1257300"/>
              <a:gd name="connsiteX3" fmla="*/ 0 w 2647177"/>
              <a:gd name="connsiteY3" fmla="*/ 1257300 h 1257300"/>
              <a:gd name="connsiteX4" fmla="*/ 109838 w 2647177"/>
              <a:gd name="connsiteY4" fmla="*/ 0 h 1257300"/>
              <a:gd name="connsiteX0" fmla="*/ 114144 w 2647177"/>
              <a:gd name="connsiteY0" fmla="*/ 0 h 1248690"/>
              <a:gd name="connsiteX1" fmla="*/ 2647177 w 2647177"/>
              <a:gd name="connsiteY1" fmla="*/ 5119 h 1248690"/>
              <a:gd name="connsiteX2" fmla="*/ 1706691 w 2647177"/>
              <a:gd name="connsiteY2" fmla="*/ 1241825 h 1248690"/>
              <a:gd name="connsiteX3" fmla="*/ 0 w 2647177"/>
              <a:gd name="connsiteY3" fmla="*/ 1248690 h 1248690"/>
              <a:gd name="connsiteX4" fmla="*/ 114144 w 2647177"/>
              <a:gd name="connsiteY4" fmla="*/ 0 h 1248690"/>
              <a:gd name="connsiteX0" fmla="*/ 936415 w 3469448"/>
              <a:gd name="connsiteY0" fmla="*/ 0 h 1248690"/>
              <a:gd name="connsiteX1" fmla="*/ 3469448 w 3469448"/>
              <a:gd name="connsiteY1" fmla="*/ 5119 h 1248690"/>
              <a:gd name="connsiteX2" fmla="*/ 2528962 w 3469448"/>
              <a:gd name="connsiteY2" fmla="*/ 1241825 h 1248690"/>
              <a:gd name="connsiteX3" fmla="*/ 0 w 3469448"/>
              <a:gd name="connsiteY3" fmla="*/ 1248690 h 1248690"/>
              <a:gd name="connsiteX4" fmla="*/ 936415 w 3469448"/>
              <a:gd name="connsiteY4" fmla="*/ 0 h 1248690"/>
              <a:gd name="connsiteX0" fmla="*/ 936415 w 3469448"/>
              <a:gd name="connsiteY0" fmla="*/ 0 h 1248690"/>
              <a:gd name="connsiteX1" fmla="*/ 3469448 w 3469448"/>
              <a:gd name="connsiteY1" fmla="*/ 5119 h 1248690"/>
              <a:gd name="connsiteX2" fmla="*/ 2528962 w 3469448"/>
              <a:gd name="connsiteY2" fmla="*/ 1246131 h 1248690"/>
              <a:gd name="connsiteX3" fmla="*/ 0 w 3469448"/>
              <a:gd name="connsiteY3" fmla="*/ 1248690 h 1248690"/>
              <a:gd name="connsiteX4" fmla="*/ 936415 w 3469448"/>
              <a:gd name="connsiteY4" fmla="*/ 0 h 1248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9448" h="1248690">
                <a:moveTo>
                  <a:pt x="936415" y="0"/>
                </a:moveTo>
                <a:lnTo>
                  <a:pt x="3469448" y="5119"/>
                </a:lnTo>
                <a:lnTo>
                  <a:pt x="2528962" y="1246131"/>
                </a:lnTo>
                <a:lnTo>
                  <a:pt x="0" y="1248690"/>
                </a:lnTo>
                <a:lnTo>
                  <a:pt x="936415" y="0"/>
                </a:lnTo>
                <a:close/>
              </a:path>
            </a:pathLst>
          </a:custGeom>
        </p:spPr>
        <p:txBody>
          <a:bodyPr vert="horz"/>
          <a:lstStyle>
            <a:lvl1pPr algn="ctr">
              <a:defRPr sz="1500">
                <a:solidFill>
                  <a:schemeClr val="bg1"/>
                </a:solidFill>
                <a:latin typeface="Arial"/>
                <a:cs typeface="Arial"/>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28820338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416" y="1"/>
            <a:ext cx="7886700" cy="731520"/>
          </a:xfrm>
        </p:spPr>
        <p:txBody>
          <a:bodyPr>
            <a:normAutofit/>
          </a:bodyPr>
          <a:lstStyle>
            <a:lvl1pPr>
              <a:defRPr sz="2100" b="1"/>
            </a:lvl1pPr>
          </a:lstStyle>
          <a:p>
            <a:r>
              <a:rPr lang="en-US" dirty="0"/>
              <a:t>Click to edit Master title style</a:t>
            </a:r>
          </a:p>
        </p:txBody>
      </p:sp>
      <p:sp>
        <p:nvSpPr>
          <p:cNvPr id="3" name="Content Placeholder 2"/>
          <p:cNvSpPr>
            <a:spLocks noGrp="1"/>
          </p:cNvSpPr>
          <p:nvPr>
            <p:ph idx="1"/>
          </p:nvPr>
        </p:nvSpPr>
        <p:spPr>
          <a:xfrm>
            <a:off x="60416" y="1066868"/>
            <a:ext cx="7886700" cy="4351338"/>
          </a:xfrm>
        </p:spPr>
        <p:txBody>
          <a:bodyPr/>
          <a:lstStyle>
            <a:lvl1pPr marL="171450" indent="-171450">
              <a:buFont typeface="Wingdings" panose="05000000000000000000" pitchFamily="2" charset="2"/>
              <a:buChar char="Ø"/>
              <a:defRPr/>
            </a:lvl1pPr>
            <a:lvl2pPr marL="514350" indent="-171450">
              <a:buFont typeface="Wingdings" panose="05000000000000000000" pitchFamily="2" charset="2"/>
              <a:buChar char="v"/>
              <a:defRPr/>
            </a:lvl2pPr>
            <a:lvl3pPr marL="857250" indent="-171450">
              <a:buFont typeface="Wingdings" panose="05000000000000000000" pitchFamily="2" charset="2"/>
              <a:buChar char="Ø"/>
              <a:defRPr/>
            </a:lvl3pPr>
            <a:lvl4pPr marL="1200150" indent="-171450">
              <a:buFont typeface="Wingdings" panose="05000000000000000000" pitchFamily="2" charset="2"/>
              <a:buChar char="v"/>
              <a:defRPr/>
            </a:lvl4pPr>
            <a:lvl5pPr marL="1543050" indent="-171450">
              <a:buFont typeface="Wingdings" panose="05000000000000000000" pitchFamily="2" charset="2"/>
              <a:buChar char="Ø"/>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6830033" y="6356351"/>
            <a:ext cx="2057400" cy="365125"/>
          </a:xfrm>
          <a:prstGeom prst="rect">
            <a:avLst/>
          </a:prstGeom>
        </p:spPr>
        <p:txBody>
          <a:bodyPr/>
          <a:lstStyle>
            <a:lvl1pPr algn="r">
              <a:defRPr>
                <a:solidFill>
                  <a:schemeClr val="accent1"/>
                </a:solidFill>
              </a:defRPr>
            </a:lvl1pPr>
          </a:lstStyle>
          <a:p>
            <a:fld id="{5ACD0CF0-90CC-9C41-A77B-2776398A8C8B}" type="slidenum">
              <a:rPr lang="en-US" smtClean="0"/>
              <a:pPr/>
              <a:t>‹#›</a:t>
            </a:fld>
            <a:endParaRPr lang="en-US"/>
          </a:p>
        </p:txBody>
      </p:sp>
    </p:spTree>
    <p:extLst>
      <p:ext uri="{BB962C8B-B14F-4D97-AF65-F5344CB8AC3E}">
        <p14:creationId xmlns:p14="http://schemas.microsoft.com/office/powerpoint/2010/main" val="12651664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74637"/>
            <a:ext cx="8229600" cy="1142999"/>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5" name="Shape 15"/>
          <p:cNvSpPr txBox="1">
            <a:spLocks noGrp="1"/>
          </p:cNvSpPr>
          <p:nvPr>
            <p:ph type="body" idx="1"/>
          </p:nvPr>
        </p:nvSpPr>
        <p:spPr>
          <a:xfrm>
            <a:off x="457200" y="1600201"/>
            <a:ext cx="8229600" cy="496763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6" name="Shape 16"/>
          <p:cNvSpPr txBox="1">
            <a:spLocks noGrp="1"/>
          </p:cNvSpPr>
          <p:nvPr>
            <p:ph type="sldNum" idx="12"/>
          </p:nvPr>
        </p:nvSpPr>
        <p:spPr>
          <a:xfrm>
            <a:off x="8556792" y="6333135"/>
            <a:ext cx="548699" cy="524519"/>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3010684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1" name="Title 10"/>
          <p:cNvSpPr>
            <a:spLocks noGrp="1"/>
          </p:cNvSpPr>
          <p:nvPr>
            <p:ph type="title"/>
          </p:nvPr>
        </p:nvSpPr>
        <p:spPr>
          <a:xfrm>
            <a:off x="688490" y="132835"/>
            <a:ext cx="7756263" cy="715304"/>
          </a:xfrm>
          <a:prstGeom prst="rect">
            <a:avLst/>
          </a:prstGeom>
        </p:spPr>
        <p:txBody>
          <a:bodyPr/>
          <a:lstStyle>
            <a:lvl1pPr algn="ctr">
              <a:defRPr sz="3000" b="1">
                <a:solidFill>
                  <a:srgbClr val="002060"/>
                </a:solidFill>
                <a:latin typeface="+mj-lt"/>
                <a:cs typeface="Aharoni" panose="02010803020104030203" pitchFamily="2" charset="-79"/>
              </a:defRPr>
            </a:lvl1pPr>
          </a:lstStyle>
          <a:p>
            <a:r>
              <a:rPr lang="en-US" dirty="0"/>
              <a:t>Click to edit Master title style</a:t>
            </a:r>
          </a:p>
        </p:txBody>
      </p:sp>
      <p:sp>
        <p:nvSpPr>
          <p:cNvPr id="8" name="TextBox 7"/>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
        <p:nvSpPr>
          <p:cNvPr id="9" name="Rectangle 8"/>
          <p:cNvSpPr/>
          <p:nvPr userDrawn="1"/>
        </p:nvSpPr>
        <p:spPr>
          <a:xfrm>
            <a:off x="0" y="5459896"/>
            <a:ext cx="9144000" cy="284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12852709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TextBox 9"/>
          <p:cNvSpPr txBox="1">
            <a:spLocks noChangeArrowheads="1"/>
          </p:cNvSpPr>
          <p:nvPr/>
        </p:nvSpPr>
        <p:spPr bwMode="auto">
          <a:xfrm>
            <a:off x="4146550" y="2887663"/>
            <a:ext cx="858838"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Book Antiqua" charset="0"/>
                <a:ea typeface="ＭＳ Ｐゴシック" charset="0"/>
                <a:cs typeface="ＭＳ Ｐゴシック" charset="0"/>
              </a:defRPr>
            </a:lvl1pPr>
            <a:lvl2pPr marL="742950" indent="-285750">
              <a:defRPr>
                <a:solidFill>
                  <a:schemeClr val="tx1"/>
                </a:solidFill>
                <a:latin typeface="Book Antiqua" charset="0"/>
                <a:ea typeface="ＭＳ Ｐゴシック" charset="0"/>
              </a:defRPr>
            </a:lvl2pPr>
            <a:lvl3pPr marL="1143000" indent="-228600">
              <a:defRPr>
                <a:solidFill>
                  <a:schemeClr val="tx1"/>
                </a:solidFill>
                <a:latin typeface="Book Antiqua" charset="0"/>
                <a:ea typeface="ＭＳ Ｐゴシック" charset="0"/>
              </a:defRPr>
            </a:lvl3pPr>
            <a:lvl4pPr marL="1600200" indent="-228600">
              <a:defRPr>
                <a:solidFill>
                  <a:schemeClr val="tx1"/>
                </a:solidFill>
                <a:latin typeface="Book Antiqua" charset="0"/>
                <a:ea typeface="ＭＳ Ｐゴシック" charset="0"/>
              </a:defRPr>
            </a:lvl4pPr>
            <a:lvl5pPr marL="2057400" indent="-228600">
              <a:defRPr>
                <a:solidFill>
                  <a:schemeClr val="tx1"/>
                </a:solidFill>
                <a:latin typeface="Book Antiqua" charset="0"/>
                <a:ea typeface="ＭＳ Ｐゴシック" charset="0"/>
              </a:defRPr>
            </a:lvl5pPr>
            <a:lvl6pPr marL="2514600" indent="-228600" fontAlgn="base">
              <a:spcBef>
                <a:spcPct val="0"/>
              </a:spcBef>
              <a:spcAft>
                <a:spcPct val="0"/>
              </a:spcAft>
              <a:defRPr>
                <a:solidFill>
                  <a:schemeClr val="tx1"/>
                </a:solidFill>
                <a:latin typeface="Book Antiqua" charset="0"/>
                <a:ea typeface="ＭＳ Ｐゴシック" charset="0"/>
              </a:defRPr>
            </a:lvl6pPr>
            <a:lvl7pPr marL="2971800" indent="-228600" fontAlgn="base">
              <a:spcBef>
                <a:spcPct val="0"/>
              </a:spcBef>
              <a:spcAft>
                <a:spcPct val="0"/>
              </a:spcAft>
              <a:defRPr>
                <a:solidFill>
                  <a:schemeClr val="tx1"/>
                </a:solidFill>
                <a:latin typeface="Book Antiqua" charset="0"/>
                <a:ea typeface="ＭＳ Ｐゴシック" charset="0"/>
              </a:defRPr>
            </a:lvl7pPr>
            <a:lvl8pPr marL="3429000" indent="-228600" fontAlgn="base">
              <a:spcBef>
                <a:spcPct val="0"/>
              </a:spcBef>
              <a:spcAft>
                <a:spcPct val="0"/>
              </a:spcAft>
              <a:defRPr>
                <a:solidFill>
                  <a:schemeClr val="tx1"/>
                </a:solidFill>
                <a:latin typeface="Book Antiqua" charset="0"/>
                <a:ea typeface="ＭＳ Ｐゴシック" charset="0"/>
              </a:defRPr>
            </a:lvl8pPr>
            <a:lvl9pPr marL="3886200" indent="-228600" fontAlgn="base">
              <a:spcBef>
                <a:spcPct val="0"/>
              </a:spcBef>
              <a:spcAft>
                <a:spcPct val="0"/>
              </a:spcAft>
              <a:defRPr>
                <a:solidFill>
                  <a:schemeClr val="tx1"/>
                </a:solidFill>
                <a:latin typeface="Book Antiqua" charset="0"/>
                <a:ea typeface="ＭＳ Ｐゴシック" charset="0"/>
              </a:defRPr>
            </a:lvl9pPr>
          </a:lstStyle>
          <a:p>
            <a:endParaRPr lang="en-US" sz="5400">
              <a:solidFill>
                <a:srgbClr val="DBA455"/>
              </a:solidFill>
              <a:latin typeface="Wingdings" charset="0"/>
            </a:endParaRPr>
          </a:p>
        </p:txBody>
      </p:sp>
      <p:sp>
        <p:nvSpPr>
          <p:cNvPr id="2" name="Title 1"/>
          <p:cNvSpPr>
            <a:spLocks noGrp="1"/>
          </p:cNvSpPr>
          <p:nvPr>
            <p:ph type="title"/>
          </p:nvPr>
        </p:nvSpPr>
        <p:spPr>
          <a:xfrm>
            <a:off x="690040" y="1204857"/>
            <a:ext cx="7754713" cy="1910716"/>
          </a:xfrm>
          <a:prstGeom prst="rect">
            <a:avLst/>
          </a:prstGeom>
        </p:spPr>
        <p:txBody>
          <a:bodyPr anchor="b"/>
          <a:lstStyle>
            <a:lvl1pPr algn="ctr">
              <a:defRPr sz="5400" b="1" cap="none" baseline="0">
                <a:solidFill>
                  <a:srgbClr val="595959"/>
                </a:solidFill>
                <a:latin typeface="Arial"/>
                <a:cs typeface="Arial"/>
              </a:defRPr>
            </a:lvl1pPr>
          </a:lstStyle>
          <a:p>
            <a:r>
              <a:rPr lang="en-US"/>
              <a:t>Click to edit Master title style</a:t>
            </a:r>
            <a:endParaRPr lang="en-US" dirty="0"/>
          </a:p>
        </p:txBody>
      </p:sp>
      <p:sp>
        <p:nvSpPr>
          <p:cNvPr id="3" name="Text Placeholder 2"/>
          <p:cNvSpPr>
            <a:spLocks noGrp="1"/>
          </p:cNvSpPr>
          <p:nvPr>
            <p:ph type="body" idx="1"/>
          </p:nvPr>
        </p:nvSpPr>
        <p:spPr>
          <a:xfrm>
            <a:off x="699248" y="3324431"/>
            <a:ext cx="7734747" cy="1500187"/>
          </a:xfrm>
          <a:prstGeom prst="rect">
            <a:avLst/>
          </a:prstGeom>
        </p:spPr>
        <p:txBody>
          <a:bodyPr anchor="t"/>
          <a:lstStyle>
            <a:lvl1pPr marL="0" indent="0" algn="ctr">
              <a:buNone/>
              <a:defRPr sz="2000">
                <a:solidFill>
                  <a:srgbClr val="595959"/>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5" name="Straight Connector 4"/>
          <p:cNvCxnSpPr/>
          <p:nvPr userDrawn="1"/>
        </p:nvCxnSpPr>
        <p:spPr>
          <a:xfrm>
            <a:off x="0" y="601401"/>
            <a:ext cx="9144000" cy="0"/>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09B7727-4F88-43AA-BB13-AEDC87DDB3EA}"/>
              </a:ext>
            </a:extLst>
          </p:cNvPr>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Tree>
    <p:extLst>
      <p:ext uri="{BB962C8B-B14F-4D97-AF65-F5344CB8AC3E}">
        <p14:creationId xmlns:p14="http://schemas.microsoft.com/office/powerpoint/2010/main" val="2606418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Areas">
    <p:spTree>
      <p:nvGrpSpPr>
        <p:cNvPr id="1" name=""/>
        <p:cNvGrpSpPr/>
        <p:nvPr/>
      </p:nvGrpSpPr>
      <p:grpSpPr>
        <a:xfrm>
          <a:off x="0" y="0"/>
          <a:ext cx="0" cy="0"/>
          <a:chOff x="0" y="0"/>
          <a:chExt cx="0" cy="0"/>
        </a:xfrm>
      </p:grpSpPr>
      <p:sp>
        <p:nvSpPr>
          <p:cNvPr id="12" name="Title 11"/>
          <p:cNvSpPr>
            <a:spLocks noGrp="1"/>
          </p:cNvSpPr>
          <p:nvPr>
            <p:ph type="title"/>
          </p:nvPr>
        </p:nvSpPr>
        <p:spPr>
          <a:xfrm>
            <a:off x="688490" y="570156"/>
            <a:ext cx="7756263" cy="1054250"/>
          </a:xfrm>
          <a:prstGeom prst="rect">
            <a:avLst/>
          </a:prstGeom>
        </p:spPr>
        <p:txBody>
          <a:bodyPr/>
          <a:lstStyle>
            <a:lvl1pPr>
              <a:defRPr sz="4300" b="1">
                <a:solidFill>
                  <a:srgbClr val="595959"/>
                </a:solidFill>
                <a:latin typeface="Arial"/>
                <a:cs typeface="Arial"/>
              </a:defRPr>
            </a:lvl1pPr>
          </a:lstStyle>
          <a:p>
            <a:r>
              <a:rPr lang="en-US"/>
              <a:t>Click to edit Master title style</a:t>
            </a:r>
            <a:endParaRPr lang="en-US" dirty="0"/>
          </a:p>
        </p:txBody>
      </p:sp>
      <p:sp>
        <p:nvSpPr>
          <p:cNvPr id="8" name="Content Placeholder 7"/>
          <p:cNvSpPr>
            <a:spLocks noGrp="1"/>
          </p:cNvSpPr>
          <p:nvPr>
            <p:ph sz="quarter" idx="13"/>
          </p:nvPr>
        </p:nvSpPr>
        <p:spPr>
          <a:xfrm>
            <a:off x="685800" y="1845482"/>
            <a:ext cx="3803904" cy="3434474"/>
          </a:xfrm>
          <a:prstGeom prst="rect">
            <a:avLst/>
          </a:prstGeom>
        </p:spPr>
        <p:txBody>
          <a:bodyPr>
            <a:normAutofit/>
          </a:bodyPr>
          <a:lstStyle>
            <a:lvl1pPr>
              <a:defRPr sz="2000">
                <a:solidFill>
                  <a:srgbClr val="595959"/>
                </a:solidFill>
                <a:latin typeface="Arial"/>
                <a:cs typeface="Arial"/>
              </a:defRPr>
            </a:lvl1pPr>
          </a:lstStyle>
          <a:p>
            <a:pPr lvl="0"/>
            <a:r>
              <a:rPr lang="en-US"/>
              <a:t>Click to edit Master text styles</a:t>
            </a:r>
          </a:p>
        </p:txBody>
      </p:sp>
      <p:sp>
        <p:nvSpPr>
          <p:cNvPr id="10" name="Content Placeholder 9"/>
          <p:cNvSpPr>
            <a:spLocks noGrp="1"/>
          </p:cNvSpPr>
          <p:nvPr>
            <p:ph sz="quarter" idx="14"/>
          </p:nvPr>
        </p:nvSpPr>
        <p:spPr>
          <a:xfrm>
            <a:off x="4645151" y="1845482"/>
            <a:ext cx="3803904" cy="3434474"/>
          </a:xfrm>
          <a:prstGeom prst="rect">
            <a:avLst/>
          </a:prstGeom>
        </p:spPr>
        <p:txBody>
          <a:bodyPr>
            <a:normAutofit/>
          </a:bodyPr>
          <a:lstStyle>
            <a:lvl1pPr>
              <a:defRPr sz="2000">
                <a:solidFill>
                  <a:srgbClr val="595959"/>
                </a:solidFill>
                <a:latin typeface="Arial"/>
                <a:cs typeface="Arial"/>
              </a:defRPr>
            </a:lvl1pPr>
          </a:lstStyle>
          <a:p>
            <a:pPr lvl="0"/>
            <a:r>
              <a:rPr lang="en-US"/>
              <a:t>Click to edit Master text styles</a:t>
            </a:r>
          </a:p>
        </p:txBody>
      </p:sp>
      <p:sp>
        <p:nvSpPr>
          <p:cNvPr id="5" name="TextBox 4">
            <a:extLst>
              <a:ext uri="{FF2B5EF4-FFF2-40B4-BE49-F238E27FC236}">
                <a16:creationId xmlns:a16="http://schemas.microsoft.com/office/drawing/2014/main" id="{23348F2E-56D7-4783-BAD3-21D3D207EEC0}"/>
              </a:ext>
            </a:extLst>
          </p:cNvPr>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Tree>
    <p:extLst>
      <p:ext uri="{BB962C8B-B14F-4D97-AF65-F5344CB8AC3E}">
        <p14:creationId xmlns:p14="http://schemas.microsoft.com/office/powerpoint/2010/main" val="19263933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Two Columns with Subtitles">
    <p:spTree>
      <p:nvGrpSpPr>
        <p:cNvPr id="1" name=""/>
        <p:cNvGrpSpPr/>
        <p:nvPr/>
      </p:nvGrpSpPr>
      <p:grpSpPr>
        <a:xfrm>
          <a:off x="0" y="0"/>
          <a:ext cx="0" cy="0"/>
          <a:chOff x="0" y="0"/>
          <a:chExt cx="0" cy="0"/>
        </a:xfrm>
      </p:grpSpPr>
      <p:sp>
        <p:nvSpPr>
          <p:cNvPr id="2" name="Title 1"/>
          <p:cNvSpPr>
            <a:spLocks noGrp="1"/>
          </p:cNvSpPr>
          <p:nvPr>
            <p:ph type="title"/>
          </p:nvPr>
        </p:nvSpPr>
        <p:spPr>
          <a:xfrm>
            <a:off x="688490" y="570156"/>
            <a:ext cx="7756263" cy="1054250"/>
          </a:xfrm>
          <a:prstGeom prst="rect">
            <a:avLst/>
          </a:prstGeom>
        </p:spPr>
        <p:txBody>
          <a:bodyPr/>
          <a:lstStyle>
            <a:lvl1pPr>
              <a:defRPr sz="4300" b="1">
                <a:solidFill>
                  <a:srgbClr val="595959"/>
                </a:solidFill>
                <a:latin typeface="Arial"/>
                <a:cs typeface="Arial"/>
              </a:defRPr>
            </a:lvl1pPr>
          </a:lstStyle>
          <a:p>
            <a:r>
              <a:rPr lang="en-US"/>
              <a:t>Click to edit Master title style</a:t>
            </a:r>
            <a:endParaRPr lang="en-US" dirty="0"/>
          </a:p>
        </p:txBody>
      </p:sp>
      <p:sp>
        <p:nvSpPr>
          <p:cNvPr id="3" name="Text Placeholder 2"/>
          <p:cNvSpPr>
            <a:spLocks noGrp="1"/>
          </p:cNvSpPr>
          <p:nvPr>
            <p:ph type="body" idx="1"/>
          </p:nvPr>
        </p:nvSpPr>
        <p:spPr>
          <a:xfrm>
            <a:off x="688490" y="1783601"/>
            <a:ext cx="3621929" cy="658368"/>
          </a:xfrm>
          <a:prstGeom prst="rect">
            <a:avLst/>
          </a:prstGeom>
        </p:spPr>
        <p:txBody>
          <a:bodyPr anchor="b">
            <a:noAutofit/>
          </a:bodyPr>
          <a:lstStyle>
            <a:lvl1pPr marL="0" indent="0" algn="l">
              <a:buNone/>
              <a:defRPr sz="2500" b="1">
                <a:solidFill>
                  <a:srgbClr val="595959"/>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8488" y="2622290"/>
            <a:ext cx="3621931" cy="2595107"/>
          </a:xfrm>
          <a:prstGeom prst="rect">
            <a:avLst/>
          </a:prstGeom>
        </p:spPr>
        <p:txBody>
          <a:bodyPr>
            <a:normAutofit/>
          </a:bodyPr>
          <a:lstStyle>
            <a:lvl1pPr>
              <a:defRPr sz="2000">
                <a:solidFill>
                  <a:srgbClr val="595959"/>
                </a:solidFill>
                <a:latin typeface="Arial"/>
                <a:cs typeface="Arial"/>
              </a:defRPr>
            </a:lvl1pPr>
            <a:lvl2pPr>
              <a:defRPr sz="2000">
                <a:latin typeface="Arial"/>
                <a:cs typeface="Arial"/>
              </a:defRPr>
            </a:lvl2pPr>
            <a:lvl3pPr>
              <a:defRPr sz="2000">
                <a:latin typeface="Arial"/>
                <a:cs typeface="Arial"/>
              </a:defRPr>
            </a:lvl3pPr>
            <a:lvl4pPr>
              <a:defRPr sz="2000">
                <a:latin typeface="Arial"/>
                <a:cs typeface="Arial"/>
              </a:defRPr>
            </a:lvl4pPr>
            <a:lvl5pPr>
              <a:defRPr sz="2000">
                <a:latin typeface="Arial"/>
                <a:cs typeface="Arial"/>
              </a:defRPr>
            </a:lvl5pPr>
            <a:lvl6pPr>
              <a:defRPr sz="1600"/>
            </a:lvl6pPr>
            <a:lvl7pPr>
              <a:defRPr sz="1600"/>
            </a:lvl7pPr>
            <a:lvl8pPr>
              <a:defRPr sz="1600"/>
            </a:lvl8pPr>
            <a:lvl9pPr>
              <a:defRPr sz="1600"/>
            </a:lvl9pPr>
          </a:lstStyle>
          <a:p>
            <a:pPr lvl="0"/>
            <a:r>
              <a:rPr lang="en-US"/>
              <a:t>Click to edit Master text styles</a:t>
            </a:r>
          </a:p>
        </p:txBody>
      </p:sp>
      <p:sp>
        <p:nvSpPr>
          <p:cNvPr id="5" name="Text Placeholder 4"/>
          <p:cNvSpPr>
            <a:spLocks noGrp="1"/>
          </p:cNvSpPr>
          <p:nvPr>
            <p:ph type="body" sz="quarter" idx="3"/>
          </p:nvPr>
        </p:nvSpPr>
        <p:spPr>
          <a:xfrm>
            <a:off x="4785878" y="1783601"/>
            <a:ext cx="3663716" cy="658368"/>
          </a:xfrm>
          <a:prstGeom prst="rect">
            <a:avLst/>
          </a:prstGeom>
        </p:spPr>
        <p:txBody>
          <a:bodyPr anchor="b">
            <a:noAutofit/>
          </a:bodyPr>
          <a:lstStyle>
            <a:lvl1pPr marL="0" indent="0" algn="l">
              <a:buNone/>
              <a:defRPr sz="2500" b="1">
                <a:solidFill>
                  <a:srgbClr val="595959"/>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85878" y="2619063"/>
            <a:ext cx="3658875" cy="2595107"/>
          </a:xfrm>
          <a:prstGeom prst="rect">
            <a:avLst/>
          </a:prstGeom>
        </p:spPr>
        <p:txBody>
          <a:bodyPr>
            <a:normAutofit/>
          </a:bodyPr>
          <a:lstStyle>
            <a:lvl1pPr>
              <a:defRPr sz="2000">
                <a:solidFill>
                  <a:srgbClr val="595959"/>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p:txBody>
      </p:sp>
      <p:sp>
        <p:nvSpPr>
          <p:cNvPr id="7" name="TextBox 6">
            <a:extLst>
              <a:ext uri="{FF2B5EF4-FFF2-40B4-BE49-F238E27FC236}">
                <a16:creationId xmlns:a16="http://schemas.microsoft.com/office/drawing/2014/main" id="{CE63606E-E78E-4013-979D-EBC44B2578B0}"/>
              </a:ext>
            </a:extLst>
          </p:cNvPr>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Tree>
    <p:extLst>
      <p:ext uri="{BB962C8B-B14F-4D97-AF65-F5344CB8AC3E}">
        <p14:creationId xmlns:p14="http://schemas.microsoft.com/office/powerpoint/2010/main" val="3558760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692002" y="559399"/>
            <a:ext cx="3580882" cy="4414019"/>
          </a:xfrm>
          <a:prstGeom prst="rect">
            <a:avLst/>
          </a:prstGeom>
        </p:spPr>
        <p:txBody>
          <a:bodyPr anchor="t">
            <a:normAutofit/>
          </a:bodyPr>
          <a:lstStyle>
            <a:lvl1pPr algn="l">
              <a:defRPr sz="2000">
                <a:solidFill>
                  <a:srgbClr val="595959"/>
                </a:solidFill>
                <a:latin typeface="Arial"/>
                <a:cs typeface="Arial"/>
              </a:defRPr>
            </a:lvl1pPr>
            <a:lvl2pPr algn="l">
              <a:defRPr sz="2000">
                <a:latin typeface="Arial"/>
                <a:cs typeface="Arial"/>
              </a:defRPr>
            </a:lvl2pPr>
            <a:lvl3pPr algn="l">
              <a:defRPr sz="2000">
                <a:latin typeface="Arial"/>
                <a:cs typeface="Arial"/>
              </a:defRPr>
            </a:lvl3pPr>
            <a:lvl4pPr algn="l">
              <a:defRPr sz="2000">
                <a:latin typeface="Arial"/>
                <a:cs typeface="Arial"/>
              </a:defRPr>
            </a:lvl4pPr>
            <a:lvl5pPr algn="l">
              <a:defRPr sz="2000">
                <a:latin typeface="Arial"/>
                <a:cs typeface="Arial"/>
              </a:defRPr>
            </a:lvl5pPr>
            <a:lvl6pPr>
              <a:defRPr sz="2000"/>
            </a:lvl6pPr>
            <a:lvl7pPr>
              <a:defRPr sz="2000"/>
            </a:lvl7pPr>
            <a:lvl8pPr>
              <a:defRPr sz="2000"/>
            </a:lvl8pPr>
            <a:lvl9pPr>
              <a:defRPr sz="2000"/>
            </a:lvl9pPr>
          </a:lstStyle>
          <a:p>
            <a:pPr lvl="0"/>
            <a:r>
              <a:rPr lang="en-US"/>
              <a:t>Click to edit Master text styles</a:t>
            </a:r>
          </a:p>
        </p:txBody>
      </p:sp>
      <p:sp>
        <p:nvSpPr>
          <p:cNvPr id="4" name="Text Placeholder 3"/>
          <p:cNvSpPr>
            <a:spLocks noGrp="1"/>
          </p:cNvSpPr>
          <p:nvPr>
            <p:ph type="body" sz="half" idx="2"/>
          </p:nvPr>
        </p:nvSpPr>
        <p:spPr>
          <a:xfrm>
            <a:off x="4889812" y="562026"/>
            <a:ext cx="3580882" cy="4414018"/>
          </a:xfrm>
          <a:prstGeom prst="rect">
            <a:avLst/>
          </a:prstGeom>
        </p:spPr>
        <p:txBody>
          <a:bodyPr>
            <a:normAutofit/>
          </a:bodyPr>
          <a:lstStyle>
            <a:lvl1pPr marL="0" indent="0">
              <a:buNone/>
              <a:defRPr sz="2000">
                <a:solidFill>
                  <a:srgbClr val="595959"/>
                </a:solidFill>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Box 4">
            <a:extLst>
              <a:ext uri="{FF2B5EF4-FFF2-40B4-BE49-F238E27FC236}">
                <a16:creationId xmlns:a16="http://schemas.microsoft.com/office/drawing/2014/main" id="{B77883EE-BF10-4465-BD1D-99F0789C4C25}"/>
              </a:ext>
            </a:extLst>
          </p:cNvPr>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Tree>
    <p:extLst>
      <p:ext uri="{BB962C8B-B14F-4D97-AF65-F5344CB8AC3E}">
        <p14:creationId xmlns:p14="http://schemas.microsoft.com/office/powerpoint/2010/main" val="1838723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Photo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rot="344365">
            <a:off x="773476" y="536672"/>
            <a:ext cx="7578326" cy="3491307"/>
          </a:xfrm>
          <a:prstGeom prst="rect">
            <a:avLst/>
          </a:prstGeom>
          <a:solidFill>
            <a:srgbClr val="FFFFFF">
              <a:shade val="85000"/>
            </a:srgbClr>
          </a:solidFill>
          <a:ln w="190500" cap="sq">
            <a:solidFill>
              <a:srgbClr val="FFFFFF"/>
            </a:solidFill>
            <a:miter lim="800000"/>
          </a:ln>
          <a:effectLst/>
          <a:scene3d>
            <a:camera prst="orthographicFront">
              <a:rot lat="0" lon="0" rev="360000"/>
            </a:camera>
            <a:lightRig rig="twoPt" dir="t">
              <a:rot lat="0" lon="0" rev="7200000"/>
            </a:lightRig>
          </a:scene3d>
          <a:sp3d contourW="12700">
            <a:contourClr>
              <a:srgbClr val="969696"/>
            </a:contourClr>
          </a:sp3d>
        </p:spPr>
        <p:txBody>
          <a:bodyPr>
            <a:normAutofit/>
          </a:bodyPr>
          <a:lstStyle>
            <a:lvl1pPr marL="0" indent="0">
              <a:buNone/>
              <a:defRPr sz="2000">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688489" y="4486019"/>
            <a:ext cx="7756264" cy="804862"/>
          </a:xfrm>
          <a:prstGeom prst="rect">
            <a:avLst/>
          </a:prstGeom>
        </p:spPr>
        <p:txBody>
          <a:bodyPr>
            <a:normAutofit/>
          </a:bodyPr>
          <a:lstStyle>
            <a:lvl1pPr marL="0" indent="0" algn="ctr">
              <a:buNone/>
              <a:defRPr sz="1600" b="0">
                <a:solidFill>
                  <a:srgbClr val="595959"/>
                </a:solidFill>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Box 4">
            <a:extLst>
              <a:ext uri="{FF2B5EF4-FFF2-40B4-BE49-F238E27FC236}">
                <a16:creationId xmlns:a16="http://schemas.microsoft.com/office/drawing/2014/main" id="{169028ED-E0C5-416B-96EC-0B000BC36B18}"/>
              </a:ext>
            </a:extLst>
          </p:cNvPr>
          <p:cNvSpPr txBox="1"/>
          <p:nvPr userDrawn="1"/>
        </p:nvSpPr>
        <p:spPr>
          <a:xfrm>
            <a:off x="3638969" y="6355833"/>
            <a:ext cx="1855304" cy="369332"/>
          </a:xfrm>
          <a:prstGeom prst="rect">
            <a:avLst/>
          </a:prstGeom>
          <a:noFill/>
        </p:spPr>
        <p:txBody>
          <a:bodyPr wrap="square" rtlCol="0">
            <a:spAutoFit/>
          </a:bodyPr>
          <a:lstStyle/>
          <a:p>
            <a:pPr algn="ctr"/>
            <a:fld id="{6C8DB460-5AC8-4C2B-B119-CDD21F954625}" type="slidenum">
              <a:rPr lang="en-US" smtClean="0">
                <a:solidFill>
                  <a:srgbClr val="002060"/>
                </a:solidFill>
                <a:latin typeface="+mj-lt"/>
                <a:cs typeface="Arial" panose="020B0604020202020204" pitchFamily="34" charset="0"/>
              </a:rPr>
              <a:pPr algn="ctr"/>
              <a:t>‹#›</a:t>
            </a:fld>
            <a:endParaRPr lang="en-US" dirty="0">
              <a:solidFill>
                <a:srgbClr val="002060"/>
              </a:solidFill>
              <a:latin typeface="+mj-lt"/>
              <a:cs typeface="Arial" panose="020B0604020202020204" pitchFamily="34" charset="0"/>
            </a:endParaRPr>
          </a:p>
        </p:txBody>
      </p:sp>
    </p:spTree>
    <p:extLst>
      <p:ext uri="{BB962C8B-B14F-4D97-AF65-F5344CB8AC3E}">
        <p14:creationId xmlns:p14="http://schemas.microsoft.com/office/powerpoint/2010/main" val="14233155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losing Slide">
    <p:spTree>
      <p:nvGrpSpPr>
        <p:cNvPr id="1" name=""/>
        <p:cNvGrpSpPr/>
        <p:nvPr/>
      </p:nvGrpSpPr>
      <p:grpSpPr>
        <a:xfrm>
          <a:off x="0" y="0"/>
          <a:ext cx="0" cy="0"/>
          <a:chOff x="0" y="0"/>
          <a:chExt cx="0" cy="0"/>
        </a:xfrm>
      </p:grpSpPr>
      <p:pic>
        <p:nvPicPr>
          <p:cNvPr id="2" name="Picture 9" descr="PPT-General9.jpg"/>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10" descr="genbuffbacker.jpg"/>
          <p:cNvPicPr>
            <a:picLocks noChangeAspect="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824689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 MVC">
    <p:spTree>
      <p:nvGrpSpPr>
        <p:cNvPr id="1" name=""/>
        <p:cNvGrpSpPr/>
        <p:nvPr/>
      </p:nvGrpSpPr>
      <p:grpSpPr>
        <a:xfrm>
          <a:off x="0" y="0"/>
          <a:ext cx="0" cy="0"/>
          <a:chOff x="0" y="0"/>
          <a:chExt cx="0" cy="0"/>
        </a:xfrm>
      </p:grpSpPr>
      <p:pic>
        <p:nvPicPr>
          <p:cNvPr id="4" name="Picture 9" descr="MVC-ppt2.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p:cNvSpPr>
            <a:spLocks noGrp="1"/>
          </p:cNvSpPr>
          <p:nvPr>
            <p:ph type="ctrTitle"/>
          </p:nvPr>
        </p:nvSpPr>
        <p:spPr>
          <a:xfrm>
            <a:off x="360378" y="601090"/>
            <a:ext cx="4301269" cy="2305339"/>
          </a:xfrm>
          <a:prstGeom prst="rect">
            <a:avLst/>
          </a:prstGeom>
        </p:spPr>
        <p:txBody>
          <a:bodyPr anchor="b"/>
          <a:lstStyle>
            <a:lvl1pPr algn="l">
              <a:defRPr sz="4000" b="1" cap="none" spc="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a:cs typeface="Arial"/>
              </a:defRPr>
            </a:lvl1pPr>
          </a:lstStyle>
          <a:p>
            <a:r>
              <a:rPr lang="en-US"/>
              <a:t>Click to edit Master title style</a:t>
            </a:r>
            <a:endParaRPr lang="en-US" dirty="0"/>
          </a:p>
        </p:txBody>
      </p:sp>
      <p:sp>
        <p:nvSpPr>
          <p:cNvPr id="8" name="Subtitle 2"/>
          <p:cNvSpPr>
            <a:spLocks noGrp="1"/>
          </p:cNvSpPr>
          <p:nvPr>
            <p:ph type="subTitle" idx="1"/>
          </p:nvPr>
        </p:nvSpPr>
        <p:spPr>
          <a:xfrm>
            <a:off x="360378" y="3137687"/>
            <a:ext cx="4301269" cy="1752600"/>
          </a:xfrm>
          <a:prstGeom prst="rect">
            <a:avLst/>
          </a:prstGeom>
        </p:spPr>
        <p:txBody>
          <a:bodyPr/>
          <a:lstStyle>
            <a:lvl1pPr marL="0" indent="0" algn="l">
              <a:buNone/>
              <a:defRPr>
                <a:solidFill>
                  <a:srgbClr val="ECE9C6"/>
                </a:solidFill>
                <a:effectLst>
                  <a:outerShdw blurRad="34925" dist="12700" dir="14400000" rotWithShape="0">
                    <a:prstClr val="black">
                      <a:alpha val="21000"/>
                    </a:prst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1074096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357462" y="6411286"/>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2"/>
                </a:solidFill>
                <a:latin typeface="+mn-lt"/>
                <a:ea typeface="+mn-ea"/>
                <a:cs typeface="+mn-cs"/>
              </a:defRPr>
            </a:lvl1pPr>
          </a:lstStyle>
          <a:p>
            <a:pPr>
              <a:defRPr/>
            </a:pPr>
            <a:fld id="{10DA1A4F-3D9D-4EC4-B0B1-93E85D9B25FE}" type="datetime1">
              <a:rPr lang="en-US" smtClean="0"/>
              <a:t>8/23/2019</a:t>
            </a:fld>
            <a:endParaRPr lang="en-US" dirty="0"/>
          </a:p>
        </p:txBody>
      </p:sp>
      <p:sp>
        <p:nvSpPr>
          <p:cNvPr id="5" name="Footer Placeholder 4"/>
          <p:cNvSpPr>
            <a:spLocks noGrp="1"/>
          </p:cNvSpPr>
          <p:nvPr>
            <p:ph type="ftr" sz="quarter" idx="3"/>
          </p:nvPr>
        </p:nvSpPr>
        <p:spPr>
          <a:xfrm>
            <a:off x="6102350" y="6317042"/>
            <a:ext cx="2895600" cy="365125"/>
          </a:xfrm>
          <a:prstGeom prst="rect">
            <a:avLst/>
          </a:prstGeom>
        </p:spPr>
        <p:txBody>
          <a:bodyPr vert="horz" lIns="91440" tIns="45720" rIns="91440" bIns="45720" rtlCol="0" anchor="ctr"/>
          <a:lstStyle>
            <a:lvl1pPr algn="ctr" fontAlgn="auto">
              <a:spcBef>
                <a:spcPts val="0"/>
              </a:spcBef>
              <a:spcAft>
                <a:spcPts val="0"/>
              </a:spcAft>
              <a:defRPr sz="1200" dirty="0">
                <a:solidFill>
                  <a:schemeClr val="tx2"/>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4495800" y="6400800"/>
            <a:ext cx="485364" cy="312017"/>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2"/>
                </a:solidFill>
                <a:latin typeface="+mn-lt"/>
                <a:ea typeface="+mn-ea"/>
                <a:cs typeface="+mn-cs"/>
              </a:defRPr>
            </a:lvl1pPr>
          </a:lstStyle>
          <a:p>
            <a:pPr>
              <a:defRPr/>
            </a:pPr>
            <a:fld id="{BF5384DF-3CC5-CF4E-9FE1-5084770CC286}" type="slidenum">
              <a:rPr lang="en-US"/>
              <a:pPr>
                <a:defRPr/>
              </a:pPr>
              <a:t>‹#›</a:t>
            </a:fld>
            <a:endParaRPr lang="en-US" dirty="0"/>
          </a:p>
        </p:txBody>
      </p:sp>
      <p:pic>
        <p:nvPicPr>
          <p:cNvPr id="9" name="Picture 8">
            <a:extLst>
              <a:ext uri="{FF2B5EF4-FFF2-40B4-BE49-F238E27FC236}">
                <a16:creationId xmlns:a16="http://schemas.microsoft.com/office/drawing/2014/main" id="{90330841-97EE-4E35-81AB-42D57A25F1A6}"/>
              </a:ext>
            </a:extLst>
          </p:cNvPr>
          <p:cNvPicPr>
            <a:picLocks noChangeAspect="1"/>
          </p:cNvPicPr>
          <p:nvPr userDrawn="1"/>
        </p:nvPicPr>
        <p:blipFill>
          <a:blip r:embed="rId16"/>
          <a:stretch>
            <a:fillRect/>
          </a:stretch>
        </p:blipFill>
        <p:spPr>
          <a:xfrm>
            <a:off x="6985902" y="6172200"/>
            <a:ext cx="1624698" cy="692149"/>
          </a:xfrm>
          <a:prstGeom prst="rect">
            <a:avLst/>
          </a:prstGeom>
        </p:spPr>
      </p:pic>
      <p:cxnSp>
        <p:nvCxnSpPr>
          <p:cNvPr id="10" name="Straight Connector 9">
            <a:extLst>
              <a:ext uri="{FF2B5EF4-FFF2-40B4-BE49-F238E27FC236}">
                <a16:creationId xmlns:a16="http://schemas.microsoft.com/office/drawing/2014/main" id="{72AF2B8B-9151-41AF-8CF5-FED4E5F14444}"/>
              </a:ext>
            </a:extLst>
          </p:cNvPr>
          <p:cNvCxnSpPr/>
          <p:nvPr userDrawn="1"/>
        </p:nvCxnSpPr>
        <p:spPr>
          <a:xfrm>
            <a:off x="0" y="6164510"/>
            <a:ext cx="9144000" cy="0"/>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803890B-D09F-4CB1-A8D2-9BD28E6AA189}"/>
              </a:ext>
            </a:extLst>
          </p:cNvPr>
          <p:cNvCxnSpPr/>
          <p:nvPr userDrawn="1"/>
        </p:nvCxnSpPr>
        <p:spPr>
          <a:xfrm>
            <a:off x="0" y="609600"/>
            <a:ext cx="91440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1859333"/>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Lst>
  <p:hf hdr="0" ftr="0"/>
  <p:txStyles>
    <p:titleStyle>
      <a:lvl1pPr algn="ctr" rtl="0" eaLnBrk="1" fontAlgn="base" hangingPunct="1">
        <a:spcBef>
          <a:spcPct val="0"/>
        </a:spcBef>
        <a:spcAft>
          <a:spcPct val="0"/>
        </a:spcAft>
        <a:defRPr sz="5400" kern="1200">
          <a:solidFill>
            <a:schemeClr val="tx2"/>
          </a:solidFill>
          <a:latin typeface="+mj-lt"/>
          <a:ea typeface="ＭＳ Ｐゴシック" charset="0"/>
          <a:cs typeface="ＭＳ Ｐゴシック" charset="0"/>
        </a:defRPr>
      </a:lvl1pPr>
      <a:lvl2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2pPr>
      <a:lvl3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3pPr>
      <a:lvl4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4pPr>
      <a:lvl5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algn="l" rtl="0" eaLnBrk="1" fontAlgn="base" hangingPunct="1">
        <a:spcBef>
          <a:spcPct val="20000"/>
        </a:spcBef>
        <a:spcAft>
          <a:spcPct val="0"/>
        </a:spcAft>
        <a:buClr>
          <a:schemeClr val="accent1"/>
        </a:buClr>
        <a:buFont typeface="Wingdings" charset="0"/>
        <a:defRPr sz="2400" kern="1200">
          <a:solidFill>
            <a:srgbClr val="262626"/>
          </a:solidFill>
          <a:latin typeface="+mn-lt"/>
          <a:ea typeface="ＭＳ Ｐゴシック" charset="0"/>
          <a:cs typeface="ＭＳ Ｐゴシック" charset="0"/>
        </a:defRPr>
      </a:lvl1pPr>
      <a:lvl2pPr marL="411163" algn="l" rtl="0" eaLnBrk="1" fontAlgn="base" hangingPunct="1">
        <a:spcBef>
          <a:spcPct val="20000"/>
        </a:spcBef>
        <a:spcAft>
          <a:spcPct val="0"/>
        </a:spcAft>
        <a:buClr>
          <a:schemeClr val="accent1"/>
        </a:buClr>
        <a:buFont typeface="Wingdings" charset="0"/>
        <a:defRPr sz="2200" kern="1200">
          <a:solidFill>
            <a:srgbClr val="262626"/>
          </a:solidFill>
          <a:latin typeface="+mn-lt"/>
          <a:ea typeface="ＭＳ Ｐゴシック" charset="0"/>
          <a:cs typeface="+mn-cs"/>
        </a:defRPr>
      </a:lvl2pPr>
      <a:lvl3pPr marL="776288" algn="l" rtl="0" eaLnBrk="1" fontAlgn="base" hangingPunct="1">
        <a:spcBef>
          <a:spcPct val="20000"/>
        </a:spcBef>
        <a:spcAft>
          <a:spcPct val="0"/>
        </a:spcAft>
        <a:buClr>
          <a:schemeClr val="accent1"/>
        </a:buClr>
        <a:buFont typeface="Wingdings" charset="0"/>
        <a:defRPr sz="2000" kern="1200">
          <a:solidFill>
            <a:srgbClr val="262626"/>
          </a:solidFill>
          <a:latin typeface="+mn-lt"/>
          <a:ea typeface="ＭＳ Ｐゴシック" charset="0"/>
          <a:cs typeface="+mn-cs"/>
        </a:defRPr>
      </a:lvl3pPr>
      <a:lvl4pPr marL="1187450" algn="l" rtl="0" eaLnBrk="1" fontAlgn="base" hangingPunct="1">
        <a:spcBef>
          <a:spcPct val="20000"/>
        </a:spcBef>
        <a:spcAft>
          <a:spcPct val="0"/>
        </a:spcAft>
        <a:buClr>
          <a:schemeClr val="accent1"/>
        </a:buClr>
        <a:buFont typeface="Wingdings" charset="0"/>
        <a:defRPr kern="1200">
          <a:solidFill>
            <a:srgbClr val="262626"/>
          </a:solidFill>
          <a:latin typeface="+mn-lt"/>
          <a:ea typeface="ＭＳ Ｐゴシック" charset="0"/>
          <a:cs typeface="+mn-cs"/>
        </a:defRPr>
      </a:lvl4pPr>
      <a:lvl5pPr marL="1508125" algn="l" rtl="0" eaLnBrk="1" fontAlgn="base" hangingPunct="1">
        <a:spcBef>
          <a:spcPct val="20000"/>
        </a:spcBef>
        <a:spcAft>
          <a:spcPct val="0"/>
        </a:spcAft>
        <a:buClr>
          <a:schemeClr val="accent1"/>
        </a:buClr>
        <a:buFont typeface="Wingdings" charset="0"/>
        <a:defRPr sz="1600" kern="1200">
          <a:solidFill>
            <a:srgbClr val="262626"/>
          </a:solidFill>
          <a:latin typeface="+mn-lt"/>
          <a:ea typeface="ＭＳ Ｐゴシック" charset="0"/>
          <a:cs typeface="+mn-cs"/>
        </a:defRPr>
      </a:lvl5pPr>
      <a:lvl6pPr marL="214884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6pPr>
      <a:lvl7pPr marL="246888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7pPr>
      <a:lvl8pPr marL="278892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8pPr>
      <a:lvl9pPr marL="310896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hyperlink" Target="https://www.kaggle.com/surveys/2017" TargetMode="Externa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NovaVolunteer/Practice_Application_DS"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hyperlink" Target="https://honingds.com/blog/intro-to-data-science/" TargetMode="External"/><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udeep.co/data-science/Understanding-the-Data-Science-Lifecycle/" TargetMode="External"/><Relationship Id="rId2" Type="http://schemas.openxmlformats.org/officeDocument/2006/relationships/chart" Target="../charts/chart1.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hyperlink" Target="https://www.researchgate.net/figure/CRISP-DM-process-model_fig3_261307514" TargetMode="External"/><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hyperlink" Target="https://jenstirrup.com/2017/07/01/whats-wrong-with-crisp-dm-and-is-there-an-alternative/" TargetMode="External"/><Relationship Id="rId2" Type="http://schemas.openxmlformats.org/officeDocument/2006/relationships/image" Target="../media/image14.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6200" y="0"/>
            <a:ext cx="9067800" cy="2286000"/>
          </a:xfrm>
        </p:spPr>
        <p:txBody>
          <a:bodyPr/>
          <a:lstStyle/>
          <a:p>
            <a:pPr algn="ctr"/>
            <a:r>
              <a:rPr lang="en-US" sz="2000" b="1" dirty="0">
                <a:solidFill>
                  <a:srgbClr val="002060"/>
                </a:solidFill>
                <a:latin typeface="Times New Roman" panose="02020603050405020304" pitchFamily="18" charset="0"/>
                <a:cs typeface="Times New Roman" panose="02020603050405020304" pitchFamily="18" charset="0"/>
              </a:rPr>
              <a:t>Overview and Data Science or Science of Data</a:t>
            </a:r>
            <a:endParaRPr lang="en-US" sz="1100" b="1" dirty="0">
              <a:solidFill>
                <a:srgbClr val="002060"/>
              </a:solidFill>
              <a:latin typeface="Times New Roman" panose="02020603050405020304" pitchFamily="18" charset="0"/>
              <a:cs typeface="Times New Roman" panose="02020603050405020304" pitchFamily="18" charset="0"/>
            </a:endParaRPr>
          </a:p>
          <a:p>
            <a:pPr algn="ctr"/>
            <a:r>
              <a:rPr lang="en-US" sz="1800" b="1" dirty="0">
                <a:solidFill>
                  <a:srgbClr val="002060"/>
                </a:solidFill>
                <a:latin typeface="Times New Roman" panose="02020603050405020304" pitchFamily="18" charset="0"/>
                <a:cs typeface="Times New Roman" panose="02020603050405020304" pitchFamily="18" charset="0"/>
              </a:rPr>
              <a:t>Brian Wright, PhD </a:t>
            </a:r>
          </a:p>
          <a:p>
            <a:pPr algn="ctr"/>
            <a:r>
              <a:rPr lang="en-US" sz="1800" b="1" dirty="0">
                <a:solidFill>
                  <a:srgbClr val="002060"/>
                </a:solidFill>
                <a:latin typeface="Times New Roman" panose="02020603050405020304" pitchFamily="18" charset="0"/>
                <a:cs typeface="Times New Roman" panose="02020603050405020304" pitchFamily="18" charset="0"/>
              </a:rPr>
              <a:t>brianwright@virginia.edu</a:t>
            </a:r>
          </a:p>
          <a:p>
            <a:pPr algn="ctr"/>
            <a:r>
              <a:rPr lang="en-US" sz="1800" b="1" dirty="0">
                <a:solidFill>
                  <a:srgbClr val="002060"/>
                </a:solidFill>
                <a:latin typeface="Times New Roman" panose="02020603050405020304" pitchFamily="18" charset="0"/>
                <a:cs typeface="Times New Roman" panose="02020603050405020304" pitchFamily="18" charset="0"/>
              </a:rPr>
              <a:t>Assistant Professor</a:t>
            </a:r>
          </a:p>
          <a:p>
            <a:pPr algn="ctr"/>
            <a:r>
              <a:rPr lang="en-US" sz="1800" b="1" dirty="0">
                <a:solidFill>
                  <a:srgbClr val="002060"/>
                </a:solidFill>
                <a:latin typeface="Times New Roman" panose="02020603050405020304" pitchFamily="18" charset="0"/>
                <a:cs typeface="Times New Roman" panose="02020603050405020304" pitchFamily="18" charset="0"/>
              </a:rPr>
              <a:t>Data Science Institute</a:t>
            </a:r>
          </a:p>
        </p:txBody>
      </p:sp>
      <p:pic>
        <p:nvPicPr>
          <p:cNvPr id="1026" name="Picture 2" descr="Image result for data science institute uva logo">
            <a:extLst>
              <a:ext uri="{FF2B5EF4-FFF2-40B4-BE49-F238E27FC236}">
                <a16:creationId xmlns:a16="http://schemas.microsoft.com/office/drawing/2014/main" id="{0317DA91-F918-48A8-9B37-1275DA1AFA9F}"/>
              </a:ext>
            </a:extLst>
          </p:cNvPr>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0" y="2057400"/>
            <a:ext cx="9144000"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73309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B87A3-4AA6-4C9B-ADB4-6DC13B2A88E5}"/>
              </a:ext>
            </a:extLst>
          </p:cNvPr>
          <p:cNvSpPr>
            <a:spLocks noGrp="1"/>
          </p:cNvSpPr>
          <p:nvPr>
            <p:ph type="title"/>
          </p:nvPr>
        </p:nvSpPr>
        <p:spPr>
          <a:xfrm>
            <a:off x="609600" y="1447800"/>
            <a:ext cx="7886700" cy="1981200"/>
          </a:xfrm>
        </p:spPr>
        <p:txBody>
          <a:bodyPr>
            <a:noAutofit/>
          </a:bodyPr>
          <a:lstStyle/>
          <a:p>
            <a:r>
              <a:rPr lang="en-US" sz="2400" dirty="0"/>
              <a:t>Exercise: What you think? Get in Groups of Five </a:t>
            </a:r>
            <a:br>
              <a:rPr lang="en-US" sz="2400" dirty="0"/>
            </a:br>
            <a:br>
              <a:rPr lang="en-US" sz="2400" dirty="0"/>
            </a:br>
            <a:r>
              <a:rPr lang="en-US" sz="2400" dirty="0"/>
              <a:t>What about these makes sense, what doesn’t and what would you draw…</a:t>
            </a:r>
            <a:br>
              <a:rPr lang="en-US" sz="2400" dirty="0"/>
            </a:br>
            <a:br>
              <a:rPr lang="en-US" sz="2400" dirty="0"/>
            </a:br>
            <a:endParaRPr lang="en-US" sz="2400" dirty="0"/>
          </a:p>
        </p:txBody>
      </p:sp>
      <p:sp>
        <p:nvSpPr>
          <p:cNvPr id="4" name="Slide Number Placeholder 3">
            <a:extLst>
              <a:ext uri="{FF2B5EF4-FFF2-40B4-BE49-F238E27FC236}">
                <a16:creationId xmlns:a16="http://schemas.microsoft.com/office/drawing/2014/main" id="{68ABEF60-5C37-4037-8D8C-E91847464BF8}"/>
              </a:ext>
            </a:extLst>
          </p:cNvPr>
          <p:cNvSpPr>
            <a:spLocks noGrp="1"/>
          </p:cNvSpPr>
          <p:nvPr>
            <p:ph type="sldNum" sz="quarter" idx="12"/>
          </p:nvPr>
        </p:nvSpPr>
        <p:spPr/>
        <p:txBody>
          <a:bodyPr/>
          <a:lstStyle/>
          <a:p>
            <a:fld id="{5ACD0CF0-90CC-9C41-A77B-2776398A8C8B}" type="slidenum">
              <a:rPr lang="en-US" smtClean="0"/>
              <a:pPr/>
              <a:t>10</a:t>
            </a:fld>
            <a:endParaRPr lang="en-US"/>
          </a:p>
        </p:txBody>
      </p:sp>
    </p:spTree>
    <p:extLst>
      <p:ext uri="{BB962C8B-B14F-4D97-AF65-F5344CB8AC3E}">
        <p14:creationId xmlns:p14="http://schemas.microsoft.com/office/powerpoint/2010/main" val="3675871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E980281D-ABDB-4A29-B495-31E8444BC24E}"/>
              </a:ext>
            </a:extLst>
          </p:cNvPr>
          <p:cNvSpPr txBox="1"/>
          <p:nvPr/>
        </p:nvSpPr>
        <p:spPr>
          <a:xfrm>
            <a:off x="0" y="5867400"/>
            <a:ext cx="9144000" cy="407163"/>
          </a:xfrm>
          <a:prstGeom prst="rect">
            <a:avLst/>
          </a:prstGeom>
          <a:solidFill>
            <a:schemeClr val="bg1"/>
          </a:solidFill>
        </p:spPr>
        <p:txBody>
          <a:bodyPr wrap="square" rtlCol="0">
            <a:spAutoFit/>
          </a:bodyPr>
          <a:lstStyle/>
          <a:p>
            <a:endParaRPr lang="en-US" dirty="0"/>
          </a:p>
        </p:txBody>
      </p:sp>
      <p:sp>
        <p:nvSpPr>
          <p:cNvPr id="2" name="Title 1">
            <a:extLst>
              <a:ext uri="{FF2B5EF4-FFF2-40B4-BE49-F238E27FC236}">
                <a16:creationId xmlns:a16="http://schemas.microsoft.com/office/drawing/2014/main" id="{BC5FC907-BA79-4DB5-B57E-5F0A0D4199D6}"/>
              </a:ext>
            </a:extLst>
          </p:cNvPr>
          <p:cNvSpPr>
            <a:spLocks noGrp="1"/>
          </p:cNvSpPr>
          <p:nvPr>
            <p:ph type="title"/>
          </p:nvPr>
        </p:nvSpPr>
        <p:spPr>
          <a:xfrm>
            <a:off x="762000" y="76200"/>
            <a:ext cx="7886700" cy="731520"/>
          </a:xfrm>
        </p:spPr>
        <p:txBody>
          <a:bodyPr/>
          <a:lstStyle/>
          <a:p>
            <a:r>
              <a:rPr lang="en-US" dirty="0"/>
              <a:t>LIFECYCLE OF THE CLASS</a:t>
            </a:r>
          </a:p>
        </p:txBody>
      </p:sp>
      <p:sp>
        <p:nvSpPr>
          <p:cNvPr id="4" name="Slide Number Placeholder 3">
            <a:extLst>
              <a:ext uri="{FF2B5EF4-FFF2-40B4-BE49-F238E27FC236}">
                <a16:creationId xmlns:a16="http://schemas.microsoft.com/office/drawing/2014/main" id="{9AD7C5CE-FDB6-4F6D-ADE4-61366EAA0B81}"/>
              </a:ext>
            </a:extLst>
          </p:cNvPr>
          <p:cNvSpPr>
            <a:spLocks noGrp="1"/>
          </p:cNvSpPr>
          <p:nvPr>
            <p:ph type="sldNum" sz="quarter" idx="12"/>
          </p:nvPr>
        </p:nvSpPr>
        <p:spPr/>
        <p:txBody>
          <a:bodyPr/>
          <a:lstStyle/>
          <a:p>
            <a:fld id="{5ACD0CF0-90CC-9C41-A77B-2776398A8C8B}" type="slidenum">
              <a:rPr lang="en-US" smtClean="0"/>
              <a:pPr/>
              <a:t>11</a:t>
            </a:fld>
            <a:endParaRPr lang="en-US"/>
          </a:p>
        </p:txBody>
      </p:sp>
      <p:sp>
        <p:nvSpPr>
          <p:cNvPr id="6" name="Rectangle: Rounded Corners 5">
            <a:extLst>
              <a:ext uri="{FF2B5EF4-FFF2-40B4-BE49-F238E27FC236}">
                <a16:creationId xmlns:a16="http://schemas.microsoft.com/office/drawing/2014/main" id="{1773E055-4B11-4698-B0E4-6A28B5ED8B4C}"/>
              </a:ext>
            </a:extLst>
          </p:cNvPr>
          <p:cNvSpPr/>
          <p:nvPr/>
        </p:nvSpPr>
        <p:spPr>
          <a:xfrm>
            <a:off x="457200" y="2667000"/>
            <a:ext cx="1247167"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Data Acquisition/Storage</a:t>
            </a:r>
          </a:p>
        </p:txBody>
      </p:sp>
      <p:sp>
        <p:nvSpPr>
          <p:cNvPr id="8" name="Rectangle: Rounded Corners 7">
            <a:extLst>
              <a:ext uri="{FF2B5EF4-FFF2-40B4-BE49-F238E27FC236}">
                <a16:creationId xmlns:a16="http://schemas.microsoft.com/office/drawing/2014/main" id="{B513A96B-8951-45EB-9CEF-2C3B7D8C239A}"/>
              </a:ext>
            </a:extLst>
          </p:cNvPr>
          <p:cNvSpPr/>
          <p:nvPr/>
        </p:nvSpPr>
        <p:spPr>
          <a:xfrm>
            <a:off x="152400" y="838200"/>
            <a:ext cx="3733800"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Question Development/Business Understanding </a:t>
            </a:r>
          </a:p>
        </p:txBody>
      </p:sp>
      <p:sp>
        <p:nvSpPr>
          <p:cNvPr id="11" name="Rectangle: Rounded Corners 10">
            <a:extLst>
              <a:ext uri="{FF2B5EF4-FFF2-40B4-BE49-F238E27FC236}">
                <a16:creationId xmlns:a16="http://schemas.microsoft.com/office/drawing/2014/main" id="{7BECEAA9-AFA4-4C29-9347-035D353047D6}"/>
              </a:ext>
            </a:extLst>
          </p:cNvPr>
          <p:cNvSpPr/>
          <p:nvPr/>
        </p:nvSpPr>
        <p:spPr>
          <a:xfrm>
            <a:off x="461515" y="4114800"/>
            <a:ext cx="1247167"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Data Cleaning</a:t>
            </a:r>
          </a:p>
        </p:txBody>
      </p:sp>
      <p:sp>
        <p:nvSpPr>
          <p:cNvPr id="12" name="Rectangle: Rounded Corners 11">
            <a:extLst>
              <a:ext uri="{FF2B5EF4-FFF2-40B4-BE49-F238E27FC236}">
                <a16:creationId xmlns:a16="http://schemas.microsoft.com/office/drawing/2014/main" id="{6A67957F-6108-4F1E-8CA2-38D28FCFF7D4}"/>
              </a:ext>
            </a:extLst>
          </p:cNvPr>
          <p:cNvSpPr/>
          <p:nvPr/>
        </p:nvSpPr>
        <p:spPr>
          <a:xfrm>
            <a:off x="2281686" y="3386583"/>
            <a:ext cx="1247167"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Data Exploration </a:t>
            </a:r>
          </a:p>
        </p:txBody>
      </p:sp>
      <p:sp>
        <p:nvSpPr>
          <p:cNvPr id="13" name="Rectangle: Rounded Corners 12">
            <a:extLst>
              <a:ext uri="{FF2B5EF4-FFF2-40B4-BE49-F238E27FC236}">
                <a16:creationId xmlns:a16="http://schemas.microsoft.com/office/drawing/2014/main" id="{44934D51-5B37-4B45-9FE0-1933E2AB926E}"/>
              </a:ext>
            </a:extLst>
          </p:cNvPr>
          <p:cNvSpPr/>
          <p:nvPr/>
        </p:nvSpPr>
        <p:spPr>
          <a:xfrm>
            <a:off x="4049333" y="2652511"/>
            <a:ext cx="1247167"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Modelling Building </a:t>
            </a:r>
          </a:p>
        </p:txBody>
      </p:sp>
      <p:sp>
        <p:nvSpPr>
          <p:cNvPr id="14" name="Rectangle: Rounded Corners 13">
            <a:extLst>
              <a:ext uri="{FF2B5EF4-FFF2-40B4-BE49-F238E27FC236}">
                <a16:creationId xmlns:a16="http://schemas.microsoft.com/office/drawing/2014/main" id="{1171C0E2-93ED-40E0-B2AC-9E8BC7C76212}"/>
              </a:ext>
            </a:extLst>
          </p:cNvPr>
          <p:cNvSpPr/>
          <p:nvPr/>
        </p:nvSpPr>
        <p:spPr>
          <a:xfrm>
            <a:off x="4049334" y="4114800"/>
            <a:ext cx="1247167"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Feature Engineering</a:t>
            </a:r>
          </a:p>
        </p:txBody>
      </p:sp>
      <p:sp>
        <p:nvSpPr>
          <p:cNvPr id="16" name="Rectangle: Rounded Corners 15">
            <a:extLst>
              <a:ext uri="{FF2B5EF4-FFF2-40B4-BE49-F238E27FC236}">
                <a16:creationId xmlns:a16="http://schemas.microsoft.com/office/drawing/2014/main" id="{097F07BF-7168-46B3-B4E6-A9226DF5B90B}"/>
              </a:ext>
            </a:extLst>
          </p:cNvPr>
          <p:cNvSpPr/>
          <p:nvPr/>
        </p:nvSpPr>
        <p:spPr>
          <a:xfrm>
            <a:off x="5898669" y="3315335"/>
            <a:ext cx="2767038" cy="1066800"/>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atin typeface="Agency FB" panose="020B0503020202020204" pitchFamily="34" charset="0"/>
              </a:rPr>
              <a:t>Communications</a:t>
            </a:r>
          </a:p>
        </p:txBody>
      </p:sp>
      <p:cxnSp>
        <p:nvCxnSpPr>
          <p:cNvPr id="18" name="Straight Arrow Connector 17">
            <a:extLst>
              <a:ext uri="{FF2B5EF4-FFF2-40B4-BE49-F238E27FC236}">
                <a16:creationId xmlns:a16="http://schemas.microsoft.com/office/drawing/2014/main" id="{E24B6AC5-7524-458F-A7B8-461373CEC133}"/>
              </a:ext>
            </a:extLst>
          </p:cNvPr>
          <p:cNvCxnSpPr>
            <a:cxnSpLocks/>
            <a:stCxn id="8" idx="3"/>
            <a:endCxn id="21" idx="1"/>
          </p:cNvCxnSpPr>
          <p:nvPr/>
        </p:nvCxnSpPr>
        <p:spPr>
          <a:xfrm flipV="1">
            <a:off x="3886200" y="1173480"/>
            <a:ext cx="1844040" cy="198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1E0E63EB-C138-4525-8DB7-30DCAF6C8597}"/>
              </a:ext>
            </a:extLst>
          </p:cNvPr>
          <p:cNvCxnSpPr>
            <a:cxnSpLocks/>
            <a:endCxn id="22" idx="1"/>
          </p:cNvCxnSpPr>
          <p:nvPr/>
        </p:nvCxnSpPr>
        <p:spPr>
          <a:xfrm>
            <a:off x="3886200" y="1388529"/>
            <a:ext cx="1880451" cy="775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Scroll: Vertical 20">
            <a:extLst>
              <a:ext uri="{FF2B5EF4-FFF2-40B4-BE49-F238E27FC236}">
                <a16:creationId xmlns:a16="http://schemas.microsoft.com/office/drawing/2014/main" id="{93CE9FFA-AB28-4700-A031-CE7410FE68D7}"/>
              </a:ext>
            </a:extLst>
          </p:cNvPr>
          <p:cNvSpPr/>
          <p:nvPr/>
        </p:nvSpPr>
        <p:spPr>
          <a:xfrm>
            <a:off x="5638800" y="807720"/>
            <a:ext cx="1371600" cy="73152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Project Charter</a:t>
            </a:r>
          </a:p>
        </p:txBody>
      </p:sp>
      <p:sp>
        <p:nvSpPr>
          <p:cNvPr id="22" name="Scroll: Vertical 21">
            <a:extLst>
              <a:ext uri="{FF2B5EF4-FFF2-40B4-BE49-F238E27FC236}">
                <a16:creationId xmlns:a16="http://schemas.microsoft.com/office/drawing/2014/main" id="{24361852-3BFC-4382-8BC3-59D31E1D2420}"/>
              </a:ext>
            </a:extLst>
          </p:cNvPr>
          <p:cNvSpPr/>
          <p:nvPr/>
        </p:nvSpPr>
        <p:spPr>
          <a:xfrm>
            <a:off x="5675211" y="1798320"/>
            <a:ext cx="1335189" cy="73152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Project Proposal</a:t>
            </a:r>
          </a:p>
        </p:txBody>
      </p:sp>
      <p:sp>
        <p:nvSpPr>
          <p:cNvPr id="26" name="Arrow: Right 25">
            <a:extLst>
              <a:ext uri="{FF2B5EF4-FFF2-40B4-BE49-F238E27FC236}">
                <a16:creationId xmlns:a16="http://schemas.microsoft.com/office/drawing/2014/main" id="{C4924ECD-E73D-4F02-A0BD-94C160721B80}"/>
              </a:ext>
            </a:extLst>
          </p:cNvPr>
          <p:cNvSpPr/>
          <p:nvPr/>
        </p:nvSpPr>
        <p:spPr>
          <a:xfrm rot="5400000">
            <a:off x="711511" y="3810000"/>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Right 26">
            <a:extLst>
              <a:ext uri="{FF2B5EF4-FFF2-40B4-BE49-F238E27FC236}">
                <a16:creationId xmlns:a16="http://schemas.microsoft.com/office/drawing/2014/main" id="{FC4C9243-585B-4D1B-818B-AA11FF048A55}"/>
              </a:ext>
            </a:extLst>
          </p:cNvPr>
          <p:cNvSpPr/>
          <p:nvPr/>
        </p:nvSpPr>
        <p:spPr>
          <a:xfrm>
            <a:off x="1842784" y="3577083"/>
            <a:ext cx="3048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5C906FF4-D9CD-4290-95DD-88ED5743EC16}"/>
              </a:ext>
            </a:extLst>
          </p:cNvPr>
          <p:cNvSpPr/>
          <p:nvPr/>
        </p:nvSpPr>
        <p:spPr>
          <a:xfrm rot="16200000">
            <a:off x="1104900" y="3805683"/>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E6ADFE9D-50A4-4281-AE33-E56E1CA32CF8}"/>
              </a:ext>
            </a:extLst>
          </p:cNvPr>
          <p:cNvSpPr/>
          <p:nvPr/>
        </p:nvSpPr>
        <p:spPr>
          <a:xfrm>
            <a:off x="3675147" y="3577083"/>
            <a:ext cx="3048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Right 31">
            <a:extLst>
              <a:ext uri="{FF2B5EF4-FFF2-40B4-BE49-F238E27FC236}">
                <a16:creationId xmlns:a16="http://schemas.microsoft.com/office/drawing/2014/main" id="{187A57DA-FFF2-4E07-BCB5-A0E758790941}"/>
              </a:ext>
            </a:extLst>
          </p:cNvPr>
          <p:cNvSpPr/>
          <p:nvPr/>
        </p:nvSpPr>
        <p:spPr>
          <a:xfrm rot="5400000">
            <a:off x="4292911" y="3801367"/>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Right 32">
            <a:extLst>
              <a:ext uri="{FF2B5EF4-FFF2-40B4-BE49-F238E27FC236}">
                <a16:creationId xmlns:a16="http://schemas.microsoft.com/office/drawing/2014/main" id="{967B4CCB-908A-4A11-AC9D-2A5A5182DD80}"/>
              </a:ext>
            </a:extLst>
          </p:cNvPr>
          <p:cNvSpPr/>
          <p:nvPr/>
        </p:nvSpPr>
        <p:spPr>
          <a:xfrm rot="16200000">
            <a:off x="4686300" y="3797050"/>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Right 33">
            <a:extLst>
              <a:ext uri="{FF2B5EF4-FFF2-40B4-BE49-F238E27FC236}">
                <a16:creationId xmlns:a16="http://schemas.microsoft.com/office/drawing/2014/main" id="{75B5FC0C-CC40-442F-8A54-85566ABDF611}"/>
              </a:ext>
            </a:extLst>
          </p:cNvPr>
          <p:cNvSpPr/>
          <p:nvPr/>
        </p:nvSpPr>
        <p:spPr>
          <a:xfrm>
            <a:off x="5410200" y="3577083"/>
            <a:ext cx="304800"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Scroll: Vertical 34">
            <a:extLst>
              <a:ext uri="{FF2B5EF4-FFF2-40B4-BE49-F238E27FC236}">
                <a16:creationId xmlns:a16="http://schemas.microsoft.com/office/drawing/2014/main" id="{5326A9A9-2D40-4E87-B53B-59FB56B4AE4F}"/>
              </a:ext>
            </a:extLst>
          </p:cNvPr>
          <p:cNvSpPr/>
          <p:nvPr/>
        </p:nvSpPr>
        <p:spPr>
          <a:xfrm>
            <a:off x="311791" y="5524500"/>
            <a:ext cx="1537984" cy="83820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Group Presentations</a:t>
            </a:r>
          </a:p>
        </p:txBody>
      </p:sp>
      <p:sp>
        <p:nvSpPr>
          <p:cNvPr id="36" name="Scroll: Vertical 35">
            <a:extLst>
              <a:ext uri="{FF2B5EF4-FFF2-40B4-BE49-F238E27FC236}">
                <a16:creationId xmlns:a16="http://schemas.microsoft.com/office/drawing/2014/main" id="{E98A64A5-C563-4545-8AFF-84A67F0E5EE9}"/>
              </a:ext>
            </a:extLst>
          </p:cNvPr>
          <p:cNvSpPr/>
          <p:nvPr/>
        </p:nvSpPr>
        <p:spPr>
          <a:xfrm>
            <a:off x="2137163" y="5508246"/>
            <a:ext cx="1537984" cy="83820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Group Presentations</a:t>
            </a:r>
          </a:p>
        </p:txBody>
      </p:sp>
      <p:cxnSp>
        <p:nvCxnSpPr>
          <p:cNvPr id="39" name="Straight Arrow Connector 38">
            <a:extLst>
              <a:ext uri="{FF2B5EF4-FFF2-40B4-BE49-F238E27FC236}">
                <a16:creationId xmlns:a16="http://schemas.microsoft.com/office/drawing/2014/main" id="{EDC5C934-5F10-43C9-A5CA-4C5CCCDAD8B2}"/>
              </a:ext>
            </a:extLst>
          </p:cNvPr>
          <p:cNvCxnSpPr>
            <a:stCxn id="11" idx="2"/>
            <a:endCxn id="35" idx="0"/>
          </p:cNvCxnSpPr>
          <p:nvPr/>
        </p:nvCxnSpPr>
        <p:spPr>
          <a:xfrm flipH="1">
            <a:off x="1080783" y="5181600"/>
            <a:ext cx="4316" cy="3429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0265991C-8E74-4612-B01F-FADB20A603CF}"/>
              </a:ext>
            </a:extLst>
          </p:cNvPr>
          <p:cNvCxnSpPr>
            <a:stCxn id="12" idx="2"/>
          </p:cNvCxnSpPr>
          <p:nvPr/>
        </p:nvCxnSpPr>
        <p:spPr>
          <a:xfrm flipH="1">
            <a:off x="2905269" y="4453383"/>
            <a:ext cx="1" cy="10330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Scroll: Vertical 44">
            <a:extLst>
              <a:ext uri="{FF2B5EF4-FFF2-40B4-BE49-F238E27FC236}">
                <a16:creationId xmlns:a16="http://schemas.microsoft.com/office/drawing/2014/main" id="{40BACFCC-DC2D-47D8-8AAE-C6BBC51E56BE}"/>
              </a:ext>
            </a:extLst>
          </p:cNvPr>
          <p:cNvSpPr/>
          <p:nvPr/>
        </p:nvSpPr>
        <p:spPr>
          <a:xfrm>
            <a:off x="7467600" y="4588889"/>
            <a:ext cx="1537984" cy="83820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Group Paper SEEDS</a:t>
            </a:r>
          </a:p>
        </p:txBody>
      </p:sp>
      <p:sp>
        <p:nvSpPr>
          <p:cNvPr id="46" name="Scroll: Vertical 45">
            <a:extLst>
              <a:ext uri="{FF2B5EF4-FFF2-40B4-BE49-F238E27FC236}">
                <a16:creationId xmlns:a16="http://schemas.microsoft.com/office/drawing/2014/main" id="{D01B43DA-A57C-48EE-92EE-1EE51D4C160E}"/>
              </a:ext>
            </a:extLst>
          </p:cNvPr>
          <p:cNvSpPr/>
          <p:nvPr/>
        </p:nvSpPr>
        <p:spPr>
          <a:xfrm>
            <a:off x="5624816" y="4588889"/>
            <a:ext cx="1537984" cy="83820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Capstone Poster</a:t>
            </a:r>
          </a:p>
        </p:txBody>
      </p:sp>
      <p:sp>
        <p:nvSpPr>
          <p:cNvPr id="47" name="Scroll: Vertical 46">
            <a:extLst>
              <a:ext uri="{FF2B5EF4-FFF2-40B4-BE49-F238E27FC236}">
                <a16:creationId xmlns:a16="http://schemas.microsoft.com/office/drawing/2014/main" id="{26D6707B-7F26-4AD9-8FC4-D913F0875BF7}"/>
              </a:ext>
            </a:extLst>
          </p:cNvPr>
          <p:cNvSpPr/>
          <p:nvPr/>
        </p:nvSpPr>
        <p:spPr>
          <a:xfrm>
            <a:off x="6553200" y="5524500"/>
            <a:ext cx="1537984" cy="708660"/>
          </a:xfrm>
          <a:prstGeom prst="vertic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Agency FB" panose="020B0503020202020204" pitchFamily="34" charset="0"/>
              </a:rPr>
              <a:t>Final Presentations</a:t>
            </a:r>
          </a:p>
        </p:txBody>
      </p:sp>
      <p:sp>
        <p:nvSpPr>
          <p:cNvPr id="49" name="Arrow: Right 48">
            <a:extLst>
              <a:ext uri="{FF2B5EF4-FFF2-40B4-BE49-F238E27FC236}">
                <a16:creationId xmlns:a16="http://schemas.microsoft.com/office/drawing/2014/main" id="{2FDE0054-7AA1-462D-9603-FDACD9CCBAE7}"/>
              </a:ext>
            </a:extLst>
          </p:cNvPr>
          <p:cNvSpPr/>
          <p:nvPr/>
        </p:nvSpPr>
        <p:spPr>
          <a:xfrm rot="5400000">
            <a:off x="660076" y="2177603"/>
            <a:ext cx="40767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Arrow: Right 49">
            <a:extLst>
              <a:ext uri="{FF2B5EF4-FFF2-40B4-BE49-F238E27FC236}">
                <a16:creationId xmlns:a16="http://schemas.microsoft.com/office/drawing/2014/main" id="{9F68761C-8587-4835-A980-E87540535E59}"/>
              </a:ext>
            </a:extLst>
          </p:cNvPr>
          <p:cNvSpPr/>
          <p:nvPr/>
        </p:nvSpPr>
        <p:spPr>
          <a:xfrm rot="16200000">
            <a:off x="1053465" y="2146935"/>
            <a:ext cx="40767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Arrow Connector 51">
            <a:extLst>
              <a:ext uri="{FF2B5EF4-FFF2-40B4-BE49-F238E27FC236}">
                <a16:creationId xmlns:a16="http://schemas.microsoft.com/office/drawing/2014/main" id="{469E8802-92AD-4E69-AC1C-46E30934BD96}"/>
              </a:ext>
            </a:extLst>
          </p:cNvPr>
          <p:cNvCxnSpPr>
            <a:stCxn id="16" idx="2"/>
            <a:endCxn id="46" idx="0"/>
          </p:cNvCxnSpPr>
          <p:nvPr/>
        </p:nvCxnSpPr>
        <p:spPr>
          <a:xfrm flipH="1">
            <a:off x="6393808" y="4382135"/>
            <a:ext cx="888380" cy="2067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48BBFB2-0E95-46A2-9F3B-2FA5BFA76131}"/>
              </a:ext>
            </a:extLst>
          </p:cNvPr>
          <p:cNvCxnSpPr>
            <a:stCxn id="16" idx="2"/>
            <a:endCxn id="45" idx="0"/>
          </p:cNvCxnSpPr>
          <p:nvPr/>
        </p:nvCxnSpPr>
        <p:spPr>
          <a:xfrm>
            <a:off x="7282188" y="4382135"/>
            <a:ext cx="954404" cy="2067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0B77FF8C-9548-499B-8A42-3A27B628EC07}"/>
              </a:ext>
            </a:extLst>
          </p:cNvPr>
          <p:cNvCxnSpPr>
            <a:stCxn id="16" idx="2"/>
            <a:endCxn id="47" idx="0"/>
          </p:cNvCxnSpPr>
          <p:nvPr/>
        </p:nvCxnSpPr>
        <p:spPr>
          <a:xfrm>
            <a:off x="7282188" y="4382135"/>
            <a:ext cx="40004" cy="11423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84145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AB59A-3BA4-4496-8204-61F1107E5B58}"/>
              </a:ext>
            </a:extLst>
          </p:cNvPr>
          <p:cNvSpPr>
            <a:spLocks noGrp="1"/>
          </p:cNvSpPr>
          <p:nvPr>
            <p:ph type="title"/>
          </p:nvPr>
        </p:nvSpPr>
        <p:spPr>
          <a:xfrm>
            <a:off x="468358" y="76200"/>
            <a:ext cx="7886700" cy="731520"/>
          </a:xfrm>
        </p:spPr>
        <p:txBody>
          <a:bodyPr/>
          <a:lstStyle/>
          <a:p>
            <a:r>
              <a:rPr lang="en-US" dirty="0"/>
              <a:t>Epicycle of Data Science </a:t>
            </a:r>
          </a:p>
        </p:txBody>
      </p:sp>
      <p:sp>
        <p:nvSpPr>
          <p:cNvPr id="3" name="Content Placeholder 2">
            <a:extLst>
              <a:ext uri="{FF2B5EF4-FFF2-40B4-BE49-F238E27FC236}">
                <a16:creationId xmlns:a16="http://schemas.microsoft.com/office/drawing/2014/main" id="{1E339A10-DF57-45E2-BD1C-B1E0829E022D}"/>
              </a:ext>
            </a:extLst>
          </p:cNvPr>
          <p:cNvSpPr>
            <a:spLocks noGrp="1"/>
          </p:cNvSpPr>
          <p:nvPr>
            <p:ph idx="1"/>
          </p:nvPr>
        </p:nvSpPr>
        <p:spPr>
          <a:xfrm>
            <a:off x="60416" y="914400"/>
            <a:ext cx="8702584" cy="4351338"/>
          </a:xfrm>
        </p:spPr>
        <p:txBody>
          <a:bodyPr/>
          <a:lstStyle/>
          <a:p>
            <a:pPr marL="457200" indent="-457200">
              <a:buFont typeface="+mj-lt"/>
              <a:buAutoNum type="arabicPeriod"/>
            </a:pPr>
            <a:r>
              <a:rPr lang="en-US" dirty="0">
                <a:solidFill>
                  <a:schemeClr val="tx2"/>
                </a:solidFill>
              </a:rPr>
              <a:t>Setting Expectations,</a:t>
            </a:r>
          </a:p>
          <a:p>
            <a:pPr marL="457200" indent="-457200">
              <a:buFont typeface="+mj-lt"/>
              <a:buAutoNum type="arabicPeriod"/>
            </a:pPr>
            <a:r>
              <a:rPr lang="en-US" dirty="0">
                <a:solidFill>
                  <a:schemeClr val="tx2"/>
                </a:solidFill>
              </a:rPr>
              <a:t>Collecting information (data), comparing the data to your expectations, and if the expectations don’t match,</a:t>
            </a:r>
          </a:p>
          <a:p>
            <a:pPr marL="457200" indent="-457200">
              <a:buFont typeface="+mj-lt"/>
              <a:buAutoNum type="arabicPeriod"/>
            </a:pPr>
            <a:r>
              <a:rPr lang="en-US" dirty="0">
                <a:solidFill>
                  <a:schemeClr val="tx2"/>
                </a:solidFill>
              </a:rPr>
              <a:t>Revising your expectations or fixing the data so your data and your expectations match.</a:t>
            </a:r>
          </a:p>
          <a:p>
            <a:endParaRPr lang="en-US" dirty="0">
              <a:solidFill>
                <a:schemeClr val="tx2"/>
              </a:solidFill>
            </a:endParaRPr>
          </a:p>
        </p:txBody>
      </p:sp>
      <p:sp>
        <p:nvSpPr>
          <p:cNvPr id="4" name="Slide Number Placeholder 3">
            <a:extLst>
              <a:ext uri="{FF2B5EF4-FFF2-40B4-BE49-F238E27FC236}">
                <a16:creationId xmlns:a16="http://schemas.microsoft.com/office/drawing/2014/main" id="{3D152A26-FC9C-4EA4-8A2C-17541D1170F4}"/>
              </a:ext>
            </a:extLst>
          </p:cNvPr>
          <p:cNvSpPr>
            <a:spLocks noGrp="1"/>
          </p:cNvSpPr>
          <p:nvPr>
            <p:ph type="sldNum" sz="quarter" idx="12"/>
          </p:nvPr>
        </p:nvSpPr>
        <p:spPr/>
        <p:txBody>
          <a:bodyPr/>
          <a:lstStyle/>
          <a:p>
            <a:fld id="{5ACD0CF0-90CC-9C41-A77B-2776398A8C8B}" type="slidenum">
              <a:rPr lang="en-US" smtClean="0"/>
              <a:pPr/>
              <a:t>12</a:t>
            </a:fld>
            <a:endParaRPr lang="en-US"/>
          </a:p>
        </p:txBody>
      </p:sp>
    </p:spTree>
    <p:extLst>
      <p:ext uri="{BB962C8B-B14F-4D97-AF65-F5344CB8AC3E}">
        <p14:creationId xmlns:p14="http://schemas.microsoft.com/office/powerpoint/2010/main" val="1950307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2876550" y="6337301"/>
            <a:ext cx="2057400" cy="365125"/>
          </a:xfrm>
        </p:spPr>
        <p:txBody>
          <a:bodyPr/>
          <a:lstStyle/>
          <a:p>
            <a:fld id="{5ACD0CF0-90CC-9C41-A77B-2776398A8C8B}" type="slidenum">
              <a:rPr lang="en-US" smtClean="0"/>
              <a:pPr/>
              <a:t>13</a:t>
            </a:fld>
            <a:endParaRPr lang="en-US"/>
          </a:p>
        </p:txBody>
      </p:sp>
      <p:sp>
        <p:nvSpPr>
          <p:cNvPr id="8" name="Title 1"/>
          <p:cNvSpPr>
            <a:spLocks noGrp="1"/>
          </p:cNvSpPr>
          <p:nvPr>
            <p:ph type="title"/>
          </p:nvPr>
        </p:nvSpPr>
        <p:spPr>
          <a:xfrm>
            <a:off x="628650" y="18317"/>
            <a:ext cx="7886700" cy="548640"/>
          </a:xfrm>
        </p:spPr>
        <p:txBody>
          <a:bodyPr>
            <a:normAutofit/>
          </a:bodyPr>
          <a:lstStyle/>
          <a:p>
            <a:r>
              <a:rPr lang="en-US" sz="2400" dirty="0">
                <a:solidFill>
                  <a:srgbClr val="002060"/>
                </a:solidFill>
                <a:latin typeface="Times New Roman" panose="02020603050405020304" pitchFamily="18" charset="0"/>
                <a:cs typeface="Times New Roman" panose="02020603050405020304" pitchFamily="18" charset="0"/>
              </a:rPr>
              <a:t>Data Science Overview</a:t>
            </a:r>
          </a:p>
        </p:txBody>
      </p:sp>
      <p:sp>
        <p:nvSpPr>
          <p:cNvPr id="2" name="Oval 1">
            <a:extLst>
              <a:ext uri="{FF2B5EF4-FFF2-40B4-BE49-F238E27FC236}">
                <a16:creationId xmlns:a16="http://schemas.microsoft.com/office/drawing/2014/main" id="{CD2EB0A2-606F-49D5-9305-10031D8F288F}"/>
              </a:ext>
            </a:extLst>
          </p:cNvPr>
          <p:cNvSpPr/>
          <p:nvPr/>
        </p:nvSpPr>
        <p:spPr>
          <a:xfrm>
            <a:off x="3352800" y="929640"/>
            <a:ext cx="2133600" cy="1905000"/>
          </a:xfrm>
          <a:prstGeom prst="ellipse">
            <a:avLst/>
          </a:prstGeom>
          <a:solidFill>
            <a:schemeClr val="bg1">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4306DFC4-E987-4C14-96F8-44534517321E}"/>
              </a:ext>
            </a:extLst>
          </p:cNvPr>
          <p:cNvSpPr/>
          <p:nvPr/>
        </p:nvSpPr>
        <p:spPr>
          <a:xfrm>
            <a:off x="4385072" y="1800222"/>
            <a:ext cx="76200" cy="7620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9D7DB0B-EBCB-42CC-A835-61E2EE61D20D}"/>
              </a:ext>
            </a:extLst>
          </p:cNvPr>
          <p:cNvSpPr txBox="1"/>
          <p:nvPr/>
        </p:nvSpPr>
        <p:spPr>
          <a:xfrm>
            <a:off x="5134317" y="1559046"/>
            <a:ext cx="228600" cy="400110"/>
          </a:xfrm>
          <a:prstGeom prst="rect">
            <a:avLst/>
          </a:prstGeom>
          <a:noFill/>
        </p:spPr>
        <p:txBody>
          <a:bodyPr wrap="square" rtlCol="0">
            <a:spAutoFit/>
          </a:bodyPr>
          <a:lstStyle/>
          <a:p>
            <a:r>
              <a:rPr lang="en-US" sz="2000" dirty="0">
                <a:solidFill>
                  <a:schemeClr val="bg1"/>
                </a:solidFill>
                <a:latin typeface="Bernard MT Condensed" panose="02050806060905020404" pitchFamily="18" charset="0"/>
              </a:rPr>
              <a:t>1</a:t>
            </a:r>
          </a:p>
        </p:txBody>
      </p:sp>
      <p:sp>
        <p:nvSpPr>
          <p:cNvPr id="9" name="TextBox 8">
            <a:extLst>
              <a:ext uri="{FF2B5EF4-FFF2-40B4-BE49-F238E27FC236}">
                <a16:creationId xmlns:a16="http://schemas.microsoft.com/office/drawing/2014/main" id="{EF94B9F2-3425-416C-8E2A-4319E1FC84BF}"/>
              </a:ext>
            </a:extLst>
          </p:cNvPr>
          <p:cNvSpPr txBox="1"/>
          <p:nvPr/>
        </p:nvSpPr>
        <p:spPr>
          <a:xfrm>
            <a:off x="4266009" y="2339642"/>
            <a:ext cx="228600" cy="461665"/>
          </a:xfrm>
          <a:prstGeom prst="rect">
            <a:avLst/>
          </a:prstGeom>
          <a:noFill/>
        </p:spPr>
        <p:txBody>
          <a:bodyPr wrap="square" rtlCol="0">
            <a:spAutoFit/>
          </a:bodyPr>
          <a:lstStyle/>
          <a:p>
            <a:r>
              <a:rPr lang="en-US" sz="2400" dirty="0">
                <a:solidFill>
                  <a:schemeClr val="bg1"/>
                </a:solidFill>
                <a:latin typeface="Bernard MT Condensed" panose="02050806060905020404" pitchFamily="18" charset="0"/>
              </a:rPr>
              <a:t>2</a:t>
            </a:r>
          </a:p>
        </p:txBody>
      </p:sp>
      <p:sp>
        <p:nvSpPr>
          <p:cNvPr id="10" name="TextBox 9">
            <a:extLst>
              <a:ext uri="{FF2B5EF4-FFF2-40B4-BE49-F238E27FC236}">
                <a16:creationId xmlns:a16="http://schemas.microsoft.com/office/drawing/2014/main" id="{861154A0-7D8C-4D92-91A4-25686CA8BE30}"/>
              </a:ext>
            </a:extLst>
          </p:cNvPr>
          <p:cNvSpPr txBox="1"/>
          <p:nvPr/>
        </p:nvSpPr>
        <p:spPr>
          <a:xfrm>
            <a:off x="3447888" y="1580418"/>
            <a:ext cx="228600" cy="461665"/>
          </a:xfrm>
          <a:prstGeom prst="rect">
            <a:avLst/>
          </a:prstGeom>
          <a:noFill/>
        </p:spPr>
        <p:txBody>
          <a:bodyPr wrap="square" rtlCol="0">
            <a:spAutoFit/>
          </a:bodyPr>
          <a:lstStyle/>
          <a:p>
            <a:r>
              <a:rPr lang="en-US" sz="2400" dirty="0">
                <a:solidFill>
                  <a:schemeClr val="bg1"/>
                </a:solidFill>
                <a:latin typeface="Bernard MT Condensed" panose="02050806060905020404" pitchFamily="18" charset="0"/>
              </a:rPr>
              <a:t>3</a:t>
            </a:r>
          </a:p>
        </p:txBody>
      </p:sp>
      <p:sp>
        <p:nvSpPr>
          <p:cNvPr id="11" name="TextBox 10">
            <a:extLst>
              <a:ext uri="{FF2B5EF4-FFF2-40B4-BE49-F238E27FC236}">
                <a16:creationId xmlns:a16="http://schemas.microsoft.com/office/drawing/2014/main" id="{39175F3E-9226-4B85-B834-001B3EEDEBD4}"/>
              </a:ext>
            </a:extLst>
          </p:cNvPr>
          <p:cNvSpPr txBox="1"/>
          <p:nvPr/>
        </p:nvSpPr>
        <p:spPr>
          <a:xfrm>
            <a:off x="6001173" y="982963"/>
            <a:ext cx="1886112" cy="369332"/>
          </a:xfrm>
          <a:prstGeom prst="rect">
            <a:avLst/>
          </a:prstGeom>
          <a:noFill/>
        </p:spPr>
        <p:txBody>
          <a:bodyPr wrap="square" rtlCol="0">
            <a:spAutoFit/>
          </a:bodyPr>
          <a:lstStyle>
            <a:defPPr>
              <a:defRPr lang="en-US"/>
            </a:defPPr>
            <a:lvl1pPr>
              <a:defRPr>
                <a:latin typeface="Bodoni MT Black" panose="02070A03080606020203" pitchFamily="18" charset="0"/>
              </a:defRPr>
            </a:lvl1pPr>
          </a:lstStyle>
          <a:p>
            <a:r>
              <a:rPr lang="en-US" dirty="0">
                <a:latin typeface="Agency FB" panose="020B0503020202020204" pitchFamily="34" charset="0"/>
              </a:rPr>
              <a:t>Develop Expectations</a:t>
            </a:r>
          </a:p>
        </p:txBody>
      </p:sp>
      <p:sp>
        <p:nvSpPr>
          <p:cNvPr id="12" name="Arrow: Right 11">
            <a:extLst>
              <a:ext uri="{FF2B5EF4-FFF2-40B4-BE49-F238E27FC236}">
                <a16:creationId xmlns:a16="http://schemas.microsoft.com/office/drawing/2014/main" id="{79E7BBB4-8437-4705-A8E6-C2ED356594BD}"/>
              </a:ext>
            </a:extLst>
          </p:cNvPr>
          <p:cNvSpPr/>
          <p:nvPr/>
        </p:nvSpPr>
        <p:spPr>
          <a:xfrm rot="19740593">
            <a:off x="5374146" y="1497938"/>
            <a:ext cx="661939" cy="183033"/>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CC85EFC8-2F2A-40B0-A342-1FBDB34BA2A6}"/>
              </a:ext>
            </a:extLst>
          </p:cNvPr>
          <p:cNvSpPr/>
          <p:nvPr/>
        </p:nvSpPr>
        <p:spPr>
          <a:xfrm rot="5400000">
            <a:off x="4106487" y="3017737"/>
            <a:ext cx="661939" cy="204788"/>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1CCB9435-40A2-4E38-BA7A-AE65B3D46C6A}"/>
              </a:ext>
            </a:extLst>
          </p:cNvPr>
          <p:cNvSpPr/>
          <p:nvPr/>
        </p:nvSpPr>
        <p:spPr>
          <a:xfrm rot="12481308">
            <a:off x="2785211" y="1561408"/>
            <a:ext cx="661939" cy="169454"/>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ECA98E84-F3BC-4981-9897-8099E1AC6C2A}"/>
              </a:ext>
            </a:extLst>
          </p:cNvPr>
          <p:cNvSpPr txBox="1"/>
          <p:nvPr/>
        </p:nvSpPr>
        <p:spPr>
          <a:xfrm>
            <a:off x="3348269" y="3489683"/>
            <a:ext cx="2178374" cy="369332"/>
          </a:xfrm>
          <a:prstGeom prst="rect">
            <a:avLst/>
          </a:prstGeom>
          <a:noFill/>
        </p:spPr>
        <p:txBody>
          <a:bodyPr wrap="square" rtlCol="0">
            <a:spAutoFit/>
          </a:bodyPr>
          <a:lstStyle>
            <a:defPPr>
              <a:defRPr lang="en-US"/>
            </a:defPPr>
            <a:lvl1pPr>
              <a:defRPr>
                <a:latin typeface="Bodoni MT Black" panose="02070A03080606020203" pitchFamily="18" charset="0"/>
              </a:defRPr>
            </a:lvl1pPr>
          </a:lstStyle>
          <a:p>
            <a:pPr algn="ctr"/>
            <a:r>
              <a:rPr lang="en-US" dirty="0">
                <a:latin typeface="Agency FB" panose="020B0503020202020204" pitchFamily="34" charset="0"/>
              </a:rPr>
              <a:t>Collect Data</a:t>
            </a:r>
          </a:p>
        </p:txBody>
      </p:sp>
      <p:sp>
        <p:nvSpPr>
          <p:cNvPr id="16" name="TextBox 15">
            <a:extLst>
              <a:ext uri="{FF2B5EF4-FFF2-40B4-BE49-F238E27FC236}">
                <a16:creationId xmlns:a16="http://schemas.microsoft.com/office/drawing/2014/main" id="{B9EA169C-2C5F-4207-8A0B-E988C99D6A93}"/>
              </a:ext>
            </a:extLst>
          </p:cNvPr>
          <p:cNvSpPr txBox="1"/>
          <p:nvPr/>
        </p:nvSpPr>
        <p:spPr>
          <a:xfrm>
            <a:off x="1066800" y="943927"/>
            <a:ext cx="1905000" cy="646331"/>
          </a:xfrm>
          <a:prstGeom prst="rect">
            <a:avLst/>
          </a:prstGeom>
          <a:noFill/>
        </p:spPr>
        <p:txBody>
          <a:bodyPr wrap="square" rtlCol="0">
            <a:spAutoFit/>
          </a:bodyPr>
          <a:lstStyle/>
          <a:p>
            <a:r>
              <a:rPr lang="en-US" dirty="0">
                <a:latin typeface="Agency FB" panose="020B0503020202020204" pitchFamily="34" charset="0"/>
              </a:rPr>
              <a:t>Match Expectations with Data</a:t>
            </a:r>
          </a:p>
        </p:txBody>
      </p:sp>
      <p:sp>
        <p:nvSpPr>
          <p:cNvPr id="17" name="Oval 16">
            <a:extLst>
              <a:ext uri="{FF2B5EF4-FFF2-40B4-BE49-F238E27FC236}">
                <a16:creationId xmlns:a16="http://schemas.microsoft.com/office/drawing/2014/main" id="{D6B4D219-CD83-4EBE-BBCE-7848F053C57C}"/>
              </a:ext>
            </a:extLst>
          </p:cNvPr>
          <p:cNvSpPr/>
          <p:nvPr/>
        </p:nvSpPr>
        <p:spPr>
          <a:xfrm>
            <a:off x="3447888" y="3962400"/>
            <a:ext cx="2133600" cy="1905000"/>
          </a:xfrm>
          <a:prstGeom prst="ellipse">
            <a:avLst/>
          </a:prstGeom>
          <a:solidFill>
            <a:srgbClr val="FF0000">
              <a:alpha val="41000"/>
            </a:srgb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B6248945-756B-437E-8F02-D9367FF81490}"/>
              </a:ext>
            </a:extLst>
          </p:cNvPr>
          <p:cNvSpPr txBox="1"/>
          <p:nvPr/>
        </p:nvSpPr>
        <p:spPr>
          <a:xfrm>
            <a:off x="3921791" y="4398832"/>
            <a:ext cx="1212526" cy="646331"/>
          </a:xfrm>
          <a:prstGeom prst="rect">
            <a:avLst/>
          </a:prstGeom>
          <a:noFill/>
        </p:spPr>
        <p:txBody>
          <a:bodyPr wrap="square" rtlCol="0">
            <a:spAutoFit/>
          </a:bodyPr>
          <a:lstStyle/>
          <a:p>
            <a:pPr algn="ctr"/>
            <a:r>
              <a:rPr lang="en-US" dirty="0">
                <a:latin typeface="Agency FB" panose="020B0503020202020204" pitchFamily="34" charset="0"/>
              </a:rPr>
              <a:t>Stating the Question</a:t>
            </a:r>
          </a:p>
        </p:txBody>
      </p:sp>
      <p:sp>
        <p:nvSpPr>
          <p:cNvPr id="21" name="TextBox 20">
            <a:extLst>
              <a:ext uri="{FF2B5EF4-FFF2-40B4-BE49-F238E27FC236}">
                <a16:creationId xmlns:a16="http://schemas.microsoft.com/office/drawing/2014/main" id="{819D7D0C-79CD-420A-9A36-73613C6CC9A1}"/>
              </a:ext>
            </a:extLst>
          </p:cNvPr>
          <p:cNvSpPr txBox="1"/>
          <p:nvPr/>
        </p:nvSpPr>
        <p:spPr>
          <a:xfrm>
            <a:off x="6324600" y="2554904"/>
            <a:ext cx="1886112" cy="923330"/>
          </a:xfrm>
          <a:prstGeom prst="rect">
            <a:avLst/>
          </a:prstGeom>
          <a:noFill/>
        </p:spPr>
        <p:txBody>
          <a:bodyPr wrap="square" rtlCol="0">
            <a:spAutoFit/>
          </a:bodyPr>
          <a:lstStyle>
            <a:defPPr>
              <a:defRPr lang="en-US"/>
            </a:defPPr>
            <a:lvl1pPr>
              <a:defRPr>
                <a:latin typeface="Bodoni MT Black" panose="02070A03080606020203" pitchFamily="18" charset="0"/>
              </a:defRPr>
            </a:lvl1pPr>
          </a:lstStyle>
          <a:p>
            <a:pPr algn="ctr"/>
            <a:r>
              <a:rPr lang="en-US" dirty="0">
                <a:solidFill>
                  <a:srgbClr val="0070C0"/>
                </a:solidFill>
                <a:latin typeface="Agency FB" panose="020B0503020202020204" pitchFamily="34" charset="0"/>
              </a:rPr>
              <a:t>Can be the hardest, maybe not the most time consuming</a:t>
            </a:r>
          </a:p>
        </p:txBody>
      </p:sp>
    </p:spTree>
    <p:extLst>
      <p:ext uri="{BB962C8B-B14F-4D97-AF65-F5344CB8AC3E}">
        <p14:creationId xmlns:p14="http://schemas.microsoft.com/office/powerpoint/2010/main" val="589185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80">
                                          <p:stCondLst>
                                            <p:cond delay="0"/>
                                          </p:stCondLst>
                                        </p:cTn>
                                        <p:tgtEl>
                                          <p:spTgt spid="21"/>
                                        </p:tgtEl>
                                      </p:cBhvr>
                                    </p:animEffect>
                                    <p:anim calcmode="lin" valueType="num">
                                      <p:cBhvr>
                                        <p:cTn id="8" dur="1822" tmFilter="0,0; 0.14,0.36; 0.43,0.73; 0.71,0.91; 1.0,1.0">
                                          <p:stCondLst>
                                            <p:cond delay="0"/>
                                          </p:stCondLst>
                                        </p:cTn>
                                        <p:tgtEl>
                                          <p:spTgt spid="21"/>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1"/>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1"/>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1"/>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1"/>
                                        </p:tgtEl>
                                        <p:attrNameLst>
                                          <p:attrName>ppt_y</p:attrName>
                                        </p:attrNameLst>
                                      </p:cBhvr>
                                      <p:tavLst>
                                        <p:tav tm="0" fmla="#ppt_y-sin(pi*$)/81">
                                          <p:val>
                                            <p:fltVal val="0"/>
                                          </p:val>
                                        </p:tav>
                                        <p:tav tm="100000">
                                          <p:val>
                                            <p:fltVal val="1"/>
                                          </p:val>
                                        </p:tav>
                                      </p:tavLst>
                                    </p:anim>
                                    <p:animScale>
                                      <p:cBhvr>
                                        <p:cTn id="13" dur="26">
                                          <p:stCondLst>
                                            <p:cond delay="650"/>
                                          </p:stCondLst>
                                        </p:cTn>
                                        <p:tgtEl>
                                          <p:spTgt spid="21"/>
                                        </p:tgtEl>
                                      </p:cBhvr>
                                      <p:to x="100000" y="60000"/>
                                    </p:animScale>
                                    <p:animScale>
                                      <p:cBhvr>
                                        <p:cTn id="14" dur="166" decel="50000">
                                          <p:stCondLst>
                                            <p:cond delay="676"/>
                                          </p:stCondLst>
                                        </p:cTn>
                                        <p:tgtEl>
                                          <p:spTgt spid="21"/>
                                        </p:tgtEl>
                                      </p:cBhvr>
                                      <p:to x="100000" y="100000"/>
                                    </p:animScale>
                                    <p:animScale>
                                      <p:cBhvr>
                                        <p:cTn id="15" dur="26">
                                          <p:stCondLst>
                                            <p:cond delay="1312"/>
                                          </p:stCondLst>
                                        </p:cTn>
                                        <p:tgtEl>
                                          <p:spTgt spid="21"/>
                                        </p:tgtEl>
                                      </p:cBhvr>
                                      <p:to x="100000" y="80000"/>
                                    </p:animScale>
                                    <p:animScale>
                                      <p:cBhvr>
                                        <p:cTn id="16" dur="166" decel="50000">
                                          <p:stCondLst>
                                            <p:cond delay="1338"/>
                                          </p:stCondLst>
                                        </p:cTn>
                                        <p:tgtEl>
                                          <p:spTgt spid="21"/>
                                        </p:tgtEl>
                                      </p:cBhvr>
                                      <p:to x="100000" y="100000"/>
                                    </p:animScale>
                                    <p:animScale>
                                      <p:cBhvr>
                                        <p:cTn id="17" dur="26">
                                          <p:stCondLst>
                                            <p:cond delay="1642"/>
                                          </p:stCondLst>
                                        </p:cTn>
                                        <p:tgtEl>
                                          <p:spTgt spid="21"/>
                                        </p:tgtEl>
                                      </p:cBhvr>
                                      <p:to x="100000" y="90000"/>
                                    </p:animScale>
                                    <p:animScale>
                                      <p:cBhvr>
                                        <p:cTn id="18" dur="166" decel="50000">
                                          <p:stCondLst>
                                            <p:cond delay="1668"/>
                                          </p:stCondLst>
                                        </p:cTn>
                                        <p:tgtEl>
                                          <p:spTgt spid="21"/>
                                        </p:tgtEl>
                                      </p:cBhvr>
                                      <p:to x="100000" y="100000"/>
                                    </p:animScale>
                                    <p:animScale>
                                      <p:cBhvr>
                                        <p:cTn id="19" dur="26">
                                          <p:stCondLst>
                                            <p:cond delay="1808"/>
                                          </p:stCondLst>
                                        </p:cTn>
                                        <p:tgtEl>
                                          <p:spTgt spid="21"/>
                                        </p:tgtEl>
                                      </p:cBhvr>
                                      <p:to x="100000" y="95000"/>
                                    </p:animScale>
                                    <p:animScale>
                                      <p:cBhvr>
                                        <p:cTn id="20" dur="166" decel="50000">
                                          <p:stCondLst>
                                            <p:cond delay="1834"/>
                                          </p:stCondLst>
                                        </p:cTn>
                                        <p:tgtEl>
                                          <p:spTgt spid="21"/>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490" y="75685"/>
            <a:ext cx="7756263" cy="715304"/>
          </a:xfrm>
        </p:spPr>
        <p:txBody>
          <a:bodyPr/>
          <a:lstStyle/>
          <a:p>
            <a:r>
              <a:rPr lang="en-US" sz="2800" dirty="0"/>
              <a:t>Epicycle at Each Stage </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685800"/>
            <a:ext cx="8229600" cy="5334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Rounded Corners 2">
            <a:extLst>
              <a:ext uri="{FF2B5EF4-FFF2-40B4-BE49-F238E27FC236}">
                <a16:creationId xmlns:a16="http://schemas.microsoft.com/office/drawing/2014/main" id="{AB4FA798-6324-4471-87EF-22B0CC96E1E5}"/>
              </a:ext>
            </a:extLst>
          </p:cNvPr>
          <p:cNvSpPr/>
          <p:nvPr/>
        </p:nvSpPr>
        <p:spPr>
          <a:xfrm>
            <a:off x="1066800" y="1524000"/>
            <a:ext cx="6934200" cy="533400"/>
          </a:xfrm>
          <a:prstGeom prst="roundRect">
            <a:avLst/>
          </a:prstGeom>
          <a:solidFill>
            <a:schemeClr val="bg2">
              <a:alpha val="25000"/>
            </a:schemeClr>
          </a:solidFill>
          <a:ln>
            <a:solidFill>
              <a:schemeClr val="accent1">
                <a:shade val="50000"/>
                <a:shade val="75000"/>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773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98125-9E25-46F0-BBC4-14302CBCC2AB}"/>
              </a:ext>
            </a:extLst>
          </p:cNvPr>
          <p:cNvSpPr>
            <a:spLocks noGrp="1"/>
          </p:cNvSpPr>
          <p:nvPr>
            <p:ph type="title"/>
          </p:nvPr>
        </p:nvSpPr>
        <p:spPr>
          <a:xfrm>
            <a:off x="-152400" y="1752600"/>
            <a:ext cx="9448800" cy="731520"/>
          </a:xfrm>
        </p:spPr>
        <p:txBody>
          <a:bodyPr>
            <a:noAutofit/>
          </a:bodyPr>
          <a:lstStyle/>
          <a:p>
            <a:r>
              <a:rPr lang="en-US" sz="2400" dirty="0">
                <a:solidFill>
                  <a:srgbClr val="002060"/>
                </a:solidFill>
                <a:cs typeface="Aharoni" panose="02010803020104030203" pitchFamily="2" charset="-79"/>
              </a:rPr>
              <a:t>Research Practices Key to Question Definition/Expectations</a:t>
            </a:r>
          </a:p>
        </p:txBody>
      </p:sp>
      <p:sp>
        <p:nvSpPr>
          <p:cNvPr id="4" name="Slide Number Placeholder 3">
            <a:extLst>
              <a:ext uri="{FF2B5EF4-FFF2-40B4-BE49-F238E27FC236}">
                <a16:creationId xmlns:a16="http://schemas.microsoft.com/office/drawing/2014/main" id="{1234DEBF-CB9E-4B55-933E-03DF6B3D7C6F}"/>
              </a:ext>
            </a:extLst>
          </p:cNvPr>
          <p:cNvSpPr>
            <a:spLocks noGrp="1"/>
          </p:cNvSpPr>
          <p:nvPr>
            <p:ph type="sldNum" sz="quarter" idx="12"/>
          </p:nvPr>
        </p:nvSpPr>
        <p:spPr/>
        <p:txBody>
          <a:bodyPr/>
          <a:lstStyle/>
          <a:p>
            <a:fld id="{5ACD0CF0-90CC-9C41-A77B-2776398A8C8B}" type="slidenum">
              <a:rPr lang="en-US" smtClean="0"/>
              <a:pPr/>
              <a:t>15</a:t>
            </a:fld>
            <a:endParaRPr lang="en-US"/>
          </a:p>
        </p:txBody>
      </p:sp>
    </p:spTree>
    <p:extLst>
      <p:ext uri="{BB962C8B-B14F-4D97-AF65-F5344CB8AC3E}">
        <p14:creationId xmlns:p14="http://schemas.microsoft.com/office/powerpoint/2010/main" val="31658144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3813"/>
            <a:ext cx="8652681" cy="559558"/>
          </a:xfrm>
        </p:spPr>
        <p:txBody>
          <a:bodyPr/>
          <a:lstStyle/>
          <a:p>
            <a:r>
              <a:rPr lang="en-US" sz="2400" dirty="0">
                <a:solidFill>
                  <a:srgbClr val="002060"/>
                </a:solidFill>
                <a:latin typeface="+mj-lt"/>
                <a:cs typeface="Aharoni" panose="02010803020104030203" pitchFamily="2" charset="-79"/>
              </a:rPr>
              <a:t>Research Techniques</a:t>
            </a:r>
          </a:p>
        </p:txBody>
      </p:sp>
      <p:sp>
        <p:nvSpPr>
          <p:cNvPr id="5" name="Title 1"/>
          <p:cNvSpPr txBox="1">
            <a:spLocks/>
          </p:cNvSpPr>
          <p:nvPr/>
        </p:nvSpPr>
        <p:spPr>
          <a:xfrm>
            <a:off x="37533" y="685800"/>
            <a:ext cx="8843748" cy="5070171"/>
          </a:xfrm>
          <a:prstGeom prst="rect">
            <a:avLst/>
          </a:prstGeom>
        </p:spPr>
        <p:txBody>
          <a:bodyPr/>
          <a:lstStyle>
            <a:lvl1pPr marL="171450" indent="-171450" eaLnBrk="1" hangingPunct="1">
              <a:spcBef>
                <a:spcPct val="20000"/>
              </a:spcBef>
              <a:buClr>
                <a:schemeClr val="accent1"/>
              </a:buClr>
              <a:buFont typeface="Wingdings" panose="05000000000000000000" pitchFamily="2" charset="2"/>
              <a:buChar char="Ø"/>
              <a:defRPr sz="2400">
                <a:solidFill>
                  <a:srgbClr val="262626"/>
                </a:solidFill>
                <a:latin typeface="+mn-lt"/>
              </a:defRPr>
            </a:lvl1pPr>
            <a:lvl2pPr marL="514350" lvl="1" indent="-171450" eaLnBrk="1" hangingPunct="1">
              <a:spcBef>
                <a:spcPct val="20000"/>
              </a:spcBef>
              <a:buClr>
                <a:schemeClr val="accent1"/>
              </a:buClr>
              <a:buFont typeface="Wingdings" panose="05000000000000000000" pitchFamily="2" charset="2"/>
              <a:buChar char="v"/>
              <a:defRPr sz="2200">
                <a:solidFill>
                  <a:srgbClr val="262626"/>
                </a:solidFill>
                <a:latin typeface="+mn-lt"/>
                <a:cs typeface="+mn-cs"/>
              </a:defRPr>
            </a:lvl2pPr>
            <a:lvl3pPr marL="857250" indent="-171450" eaLnBrk="1" hangingPunct="1">
              <a:spcBef>
                <a:spcPct val="20000"/>
              </a:spcBef>
              <a:buClr>
                <a:schemeClr val="accent1"/>
              </a:buClr>
              <a:buFont typeface="Wingdings" panose="05000000000000000000" pitchFamily="2" charset="2"/>
              <a:buChar char="Ø"/>
              <a:defRPr sz="2000">
                <a:solidFill>
                  <a:srgbClr val="262626"/>
                </a:solidFill>
                <a:latin typeface="+mn-lt"/>
                <a:cs typeface="+mn-cs"/>
              </a:defRPr>
            </a:lvl3pPr>
            <a:lvl4pPr marL="1200150" indent="-171450" eaLnBrk="1" hangingPunct="1">
              <a:spcBef>
                <a:spcPct val="20000"/>
              </a:spcBef>
              <a:buClr>
                <a:schemeClr val="accent1"/>
              </a:buClr>
              <a:buFont typeface="Wingdings" panose="05000000000000000000" pitchFamily="2" charset="2"/>
              <a:buChar char="v"/>
              <a:defRPr>
                <a:solidFill>
                  <a:srgbClr val="262626"/>
                </a:solidFill>
                <a:latin typeface="+mn-lt"/>
                <a:cs typeface="+mn-cs"/>
              </a:defRPr>
            </a:lvl4pPr>
            <a:lvl5pPr marL="1543050" indent="-171450" eaLnBrk="1" hangingPunct="1">
              <a:spcBef>
                <a:spcPct val="20000"/>
              </a:spcBef>
              <a:buClr>
                <a:schemeClr val="accent1"/>
              </a:buClr>
              <a:buFont typeface="Wingdings" panose="05000000000000000000" pitchFamily="2" charset="2"/>
              <a:buChar char="Ø"/>
              <a:defRPr sz="1600">
                <a:solidFill>
                  <a:srgbClr val="262626"/>
                </a:solidFill>
                <a:latin typeface="+mn-lt"/>
                <a:cs typeface="+mn-cs"/>
              </a:defRPr>
            </a:lvl5pPr>
            <a:lvl6pPr marL="2148840" indent="-274320" defTabSz="914400">
              <a:spcBef>
                <a:spcPts val="400"/>
              </a:spcBef>
              <a:buClr>
                <a:schemeClr val="accent1"/>
              </a:buClr>
              <a:buFont typeface="Wingdings" pitchFamily="2" charset="2"/>
              <a:buChar char=""/>
              <a:defRPr sz="1400">
                <a:latin typeface="+mn-lt"/>
                <a:ea typeface="+mn-ea"/>
                <a:cs typeface="+mn-cs"/>
              </a:defRPr>
            </a:lvl6pPr>
            <a:lvl7pPr marL="2468880" indent="-274320" defTabSz="914400">
              <a:spcBef>
                <a:spcPts val="400"/>
              </a:spcBef>
              <a:buClr>
                <a:schemeClr val="accent1"/>
              </a:buClr>
              <a:buFont typeface="Wingdings" pitchFamily="2" charset="2"/>
              <a:buChar char=""/>
              <a:defRPr sz="1400">
                <a:latin typeface="+mn-lt"/>
                <a:ea typeface="+mn-ea"/>
                <a:cs typeface="+mn-cs"/>
              </a:defRPr>
            </a:lvl7pPr>
            <a:lvl8pPr marL="2788920" indent="-274320" defTabSz="914400">
              <a:spcBef>
                <a:spcPts val="400"/>
              </a:spcBef>
              <a:buClr>
                <a:schemeClr val="accent1"/>
              </a:buClr>
              <a:buFont typeface="Wingdings" pitchFamily="2" charset="2"/>
              <a:buChar char=""/>
              <a:defRPr sz="1400">
                <a:latin typeface="+mn-lt"/>
                <a:ea typeface="+mn-ea"/>
                <a:cs typeface="+mn-cs"/>
              </a:defRPr>
            </a:lvl8pPr>
            <a:lvl9pPr marL="3108960" indent="-274320" defTabSz="914400">
              <a:spcBef>
                <a:spcPts val="400"/>
              </a:spcBef>
              <a:buClr>
                <a:schemeClr val="accent1"/>
              </a:buClr>
              <a:buFont typeface="Wingdings" pitchFamily="2" charset="2"/>
              <a:buChar char=""/>
              <a:defRPr sz="1400">
                <a:latin typeface="+mn-lt"/>
                <a:ea typeface="+mn-ea"/>
                <a:cs typeface="+mn-cs"/>
              </a:defRPr>
            </a:lvl9pPr>
          </a:lstStyle>
          <a:p>
            <a:r>
              <a:rPr lang="en-US" dirty="0">
                <a:solidFill>
                  <a:schemeClr val="tx2"/>
                </a:solidFill>
              </a:rPr>
              <a:t> Create an informal Literature Review or business case review for the central topic of the issue being addressed</a:t>
            </a:r>
          </a:p>
          <a:p>
            <a:r>
              <a:rPr lang="en-US" dirty="0">
                <a:solidFill>
                  <a:schemeClr val="tx2"/>
                </a:solidFill>
              </a:rPr>
              <a:t> Subscribe to online journals or newsletters</a:t>
            </a:r>
          </a:p>
          <a:p>
            <a:r>
              <a:rPr lang="en-US" dirty="0">
                <a:solidFill>
                  <a:schemeClr val="tx2"/>
                </a:solidFill>
              </a:rPr>
              <a:t> Stay current with policy or regulatory changes in your field </a:t>
            </a:r>
          </a:p>
        </p:txBody>
      </p:sp>
    </p:spTree>
    <p:extLst>
      <p:ext uri="{BB962C8B-B14F-4D97-AF65-F5344CB8AC3E}">
        <p14:creationId xmlns:p14="http://schemas.microsoft.com/office/powerpoint/2010/main" val="19030629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3813"/>
            <a:ext cx="8652681" cy="559558"/>
          </a:xfrm>
        </p:spPr>
        <p:txBody>
          <a:bodyPr/>
          <a:lstStyle/>
          <a:p>
            <a:r>
              <a:rPr lang="en-US" sz="2400" dirty="0">
                <a:solidFill>
                  <a:srgbClr val="002060"/>
                </a:solidFill>
                <a:latin typeface="+mj-lt"/>
                <a:cs typeface="Aharoni" panose="02010803020104030203" pitchFamily="2" charset="-79"/>
              </a:rPr>
              <a:t>Research Techniques</a:t>
            </a:r>
          </a:p>
        </p:txBody>
      </p:sp>
      <p:sp>
        <p:nvSpPr>
          <p:cNvPr id="5" name="Title 1"/>
          <p:cNvSpPr txBox="1">
            <a:spLocks/>
          </p:cNvSpPr>
          <p:nvPr/>
        </p:nvSpPr>
        <p:spPr>
          <a:xfrm>
            <a:off x="37533" y="685800"/>
            <a:ext cx="8843748" cy="5070171"/>
          </a:xfrm>
          <a:prstGeom prst="rect">
            <a:avLst/>
          </a:prstGeom>
        </p:spPr>
        <p:txBody>
          <a:bodyPr/>
          <a:lstStyle>
            <a:lvl1pPr marL="171450" indent="-171450" eaLnBrk="1" hangingPunct="1">
              <a:spcBef>
                <a:spcPct val="20000"/>
              </a:spcBef>
              <a:buClr>
                <a:schemeClr val="accent1"/>
              </a:buClr>
              <a:buFont typeface="Wingdings" panose="05000000000000000000" pitchFamily="2" charset="2"/>
              <a:buChar char="Ø"/>
              <a:defRPr sz="2400">
                <a:solidFill>
                  <a:srgbClr val="262626"/>
                </a:solidFill>
                <a:latin typeface="+mn-lt"/>
              </a:defRPr>
            </a:lvl1pPr>
            <a:lvl2pPr marL="514350" lvl="1" indent="-171450" eaLnBrk="1" hangingPunct="1">
              <a:spcBef>
                <a:spcPct val="20000"/>
              </a:spcBef>
              <a:buClr>
                <a:schemeClr val="accent1"/>
              </a:buClr>
              <a:buFont typeface="Wingdings" panose="05000000000000000000" pitchFamily="2" charset="2"/>
              <a:buChar char="v"/>
              <a:defRPr sz="2200">
                <a:solidFill>
                  <a:srgbClr val="262626"/>
                </a:solidFill>
                <a:latin typeface="+mn-lt"/>
                <a:cs typeface="+mn-cs"/>
              </a:defRPr>
            </a:lvl2pPr>
            <a:lvl3pPr marL="857250" indent="-171450" eaLnBrk="1" hangingPunct="1">
              <a:spcBef>
                <a:spcPct val="20000"/>
              </a:spcBef>
              <a:buClr>
                <a:schemeClr val="accent1"/>
              </a:buClr>
              <a:buFont typeface="Wingdings" panose="05000000000000000000" pitchFamily="2" charset="2"/>
              <a:buChar char="Ø"/>
              <a:defRPr sz="2000">
                <a:solidFill>
                  <a:srgbClr val="262626"/>
                </a:solidFill>
                <a:latin typeface="+mn-lt"/>
                <a:cs typeface="+mn-cs"/>
              </a:defRPr>
            </a:lvl3pPr>
            <a:lvl4pPr marL="1200150" indent="-171450" eaLnBrk="1" hangingPunct="1">
              <a:spcBef>
                <a:spcPct val="20000"/>
              </a:spcBef>
              <a:buClr>
                <a:schemeClr val="accent1"/>
              </a:buClr>
              <a:buFont typeface="Wingdings" panose="05000000000000000000" pitchFamily="2" charset="2"/>
              <a:buChar char="v"/>
              <a:defRPr>
                <a:solidFill>
                  <a:srgbClr val="262626"/>
                </a:solidFill>
                <a:latin typeface="+mn-lt"/>
                <a:cs typeface="+mn-cs"/>
              </a:defRPr>
            </a:lvl4pPr>
            <a:lvl5pPr marL="1543050" indent="-171450" eaLnBrk="1" hangingPunct="1">
              <a:spcBef>
                <a:spcPct val="20000"/>
              </a:spcBef>
              <a:buClr>
                <a:schemeClr val="accent1"/>
              </a:buClr>
              <a:buFont typeface="Wingdings" panose="05000000000000000000" pitchFamily="2" charset="2"/>
              <a:buChar char="Ø"/>
              <a:defRPr sz="1600">
                <a:solidFill>
                  <a:srgbClr val="262626"/>
                </a:solidFill>
                <a:latin typeface="+mn-lt"/>
                <a:cs typeface="+mn-cs"/>
              </a:defRPr>
            </a:lvl5pPr>
            <a:lvl6pPr marL="2148840" indent="-274320" defTabSz="914400">
              <a:spcBef>
                <a:spcPts val="400"/>
              </a:spcBef>
              <a:buClr>
                <a:schemeClr val="accent1"/>
              </a:buClr>
              <a:buFont typeface="Wingdings" pitchFamily="2" charset="2"/>
              <a:buChar char=""/>
              <a:defRPr sz="1400">
                <a:latin typeface="+mn-lt"/>
                <a:ea typeface="+mn-ea"/>
                <a:cs typeface="+mn-cs"/>
              </a:defRPr>
            </a:lvl6pPr>
            <a:lvl7pPr marL="2468880" indent="-274320" defTabSz="914400">
              <a:spcBef>
                <a:spcPts val="400"/>
              </a:spcBef>
              <a:buClr>
                <a:schemeClr val="accent1"/>
              </a:buClr>
              <a:buFont typeface="Wingdings" pitchFamily="2" charset="2"/>
              <a:buChar char=""/>
              <a:defRPr sz="1400">
                <a:latin typeface="+mn-lt"/>
                <a:ea typeface="+mn-ea"/>
                <a:cs typeface="+mn-cs"/>
              </a:defRPr>
            </a:lvl7pPr>
            <a:lvl8pPr marL="2788920" indent="-274320" defTabSz="914400">
              <a:spcBef>
                <a:spcPts val="400"/>
              </a:spcBef>
              <a:buClr>
                <a:schemeClr val="accent1"/>
              </a:buClr>
              <a:buFont typeface="Wingdings" pitchFamily="2" charset="2"/>
              <a:buChar char=""/>
              <a:defRPr sz="1400">
                <a:latin typeface="+mn-lt"/>
                <a:ea typeface="+mn-ea"/>
                <a:cs typeface="+mn-cs"/>
              </a:defRPr>
            </a:lvl8pPr>
            <a:lvl9pPr marL="3108960" indent="-274320" defTabSz="914400">
              <a:spcBef>
                <a:spcPts val="400"/>
              </a:spcBef>
              <a:buClr>
                <a:schemeClr val="accent1"/>
              </a:buClr>
              <a:buFont typeface="Wingdings" pitchFamily="2" charset="2"/>
              <a:buChar char=""/>
              <a:defRPr sz="1400">
                <a:latin typeface="+mn-lt"/>
                <a:ea typeface="+mn-ea"/>
                <a:cs typeface="+mn-cs"/>
              </a:defRPr>
            </a:lvl9pPr>
          </a:lstStyle>
          <a:p>
            <a:r>
              <a:rPr lang="en-US" dirty="0">
                <a:solidFill>
                  <a:schemeClr val="tx2"/>
                </a:solidFill>
              </a:rPr>
              <a:t> Have discussions with peers</a:t>
            </a:r>
          </a:p>
          <a:p>
            <a:r>
              <a:rPr lang="en-US" dirty="0">
                <a:solidFill>
                  <a:schemeClr val="tx2"/>
                </a:solidFill>
              </a:rPr>
              <a:t> Pull information from your previous work </a:t>
            </a:r>
          </a:p>
          <a:p>
            <a:r>
              <a:rPr lang="en-US" dirty="0">
                <a:solidFill>
                  <a:schemeClr val="tx2"/>
                </a:solidFill>
              </a:rPr>
              <a:t> Membership in professional groups </a:t>
            </a:r>
          </a:p>
          <a:p>
            <a:r>
              <a:rPr lang="en-US" dirty="0">
                <a:solidFill>
                  <a:schemeClr val="tx2"/>
                </a:solidFill>
              </a:rPr>
              <a:t> Attend conventions or training sessions</a:t>
            </a:r>
          </a:p>
          <a:p>
            <a:pPr marL="0" indent="0">
              <a:buNone/>
            </a:pPr>
            <a:endParaRPr lang="en-US" dirty="0">
              <a:solidFill>
                <a:schemeClr val="tx2"/>
              </a:solidFill>
            </a:endParaRPr>
          </a:p>
        </p:txBody>
      </p:sp>
    </p:spTree>
    <p:extLst>
      <p:ext uri="{BB962C8B-B14F-4D97-AF65-F5344CB8AC3E}">
        <p14:creationId xmlns:p14="http://schemas.microsoft.com/office/powerpoint/2010/main" val="40627233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3813"/>
            <a:ext cx="8652681" cy="559558"/>
          </a:xfrm>
        </p:spPr>
        <p:txBody>
          <a:bodyPr/>
          <a:lstStyle/>
          <a:p>
            <a:r>
              <a:rPr lang="en-US" sz="2400" dirty="0">
                <a:solidFill>
                  <a:srgbClr val="002060"/>
                </a:solidFill>
                <a:latin typeface="+mj-lt"/>
                <a:cs typeface="Aharoni" panose="02010803020104030203" pitchFamily="2" charset="-79"/>
              </a:rPr>
              <a:t>Research Techniques</a:t>
            </a:r>
          </a:p>
        </p:txBody>
      </p:sp>
      <p:sp>
        <p:nvSpPr>
          <p:cNvPr id="5" name="Title 1"/>
          <p:cNvSpPr txBox="1">
            <a:spLocks/>
          </p:cNvSpPr>
          <p:nvPr/>
        </p:nvSpPr>
        <p:spPr>
          <a:xfrm>
            <a:off x="37533" y="685800"/>
            <a:ext cx="8843748" cy="5070171"/>
          </a:xfrm>
          <a:prstGeom prst="rect">
            <a:avLst/>
          </a:prstGeom>
        </p:spPr>
        <p:txBody>
          <a:bodyPr/>
          <a:lstStyle>
            <a:lvl1pPr marL="171450" indent="-171450" eaLnBrk="1" hangingPunct="1">
              <a:spcBef>
                <a:spcPct val="20000"/>
              </a:spcBef>
              <a:buClr>
                <a:schemeClr val="accent1"/>
              </a:buClr>
              <a:buFont typeface="Wingdings" panose="05000000000000000000" pitchFamily="2" charset="2"/>
              <a:buChar char="Ø"/>
              <a:defRPr sz="2400">
                <a:solidFill>
                  <a:srgbClr val="262626"/>
                </a:solidFill>
                <a:latin typeface="+mn-lt"/>
              </a:defRPr>
            </a:lvl1pPr>
            <a:lvl2pPr marL="514350" lvl="1" indent="-171450" eaLnBrk="1" hangingPunct="1">
              <a:spcBef>
                <a:spcPct val="20000"/>
              </a:spcBef>
              <a:buClr>
                <a:schemeClr val="accent1"/>
              </a:buClr>
              <a:buFont typeface="Wingdings" panose="05000000000000000000" pitchFamily="2" charset="2"/>
              <a:buChar char="v"/>
              <a:defRPr sz="2200">
                <a:solidFill>
                  <a:srgbClr val="262626"/>
                </a:solidFill>
                <a:latin typeface="+mn-lt"/>
                <a:cs typeface="+mn-cs"/>
              </a:defRPr>
            </a:lvl2pPr>
            <a:lvl3pPr marL="857250" indent="-171450" eaLnBrk="1" hangingPunct="1">
              <a:spcBef>
                <a:spcPct val="20000"/>
              </a:spcBef>
              <a:buClr>
                <a:schemeClr val="accent1"/>
              </a:buClr>
              <a:buFont typeface="Wingdings" panose="05000000000000000000" pitchFamily="2" charset="2"/>
              <a:buChar char="Ø"/>
              <a:defRPr sz="2000">
                <a:solidFill>
                  <a:srgbClr val="262626"/>
                </a:solidFill>
                <a:latin typeface="+mn-lt"/>
                <a:cs typeface="+mn-cs"/>
              </a:defRPr>
            </a:lvl3pPr>
            <a:lvl4pPr marL="1200150" indent="-171450" eaLnBrk="1" hangingPunct="1">
              <a:spcBef>
                <a:spcPct val="20000"/>
              </a:spcBef>
              <a:buClr>
                <a:schemeClr val="accent1"/>
              </a:buClr>
              <a:buFont typeface="Wingdings" panose="05000000000000000000" pitchFamily="2" charset="2"/>
              <a:buChar char="v"/>
              <a:defRPr>
                <a:solidFill>
                  <a:srgbClr val="262626"/>
                </a:solidFill>
                <a:latin typeface="+mn-lt"/>
                <a:cs typeface="+mn-cs"/>
              </a:defRPr>
            </a:lvl4pPr>
            <a:lvl5pPr marL="1543050" indent="-171450" eaLnBrk="1" hangingPunct="1">
              <a:spcBef>
                <a:spcPct val="20000"/>
              </a:spcBef>
              <a:buClr>
                <a:schemeClr val="accent1"/>
              </a:buClr>
              <a:buFont typeface="Wingdings" panose="05000000000000000000" pitchFamily="2" charset="2"/>
              <a:buChar char="Ø"/>
              <a:defRPr sz="1600">
                <a:solidFill>
                  <a:srgbClr val="262626"/>
                </a:solidFill>
                <a:latin typeface="+mn-lt"/>
                <a:cs typeface="+mn-cs"/>
              </a:defRPr>
            </a:lvl5pPr>
            <a:lvl6pPr marL="2148840" indent="-274320" defTabSz="914400">
              <a:spcBef>
                <a:spcPts val="400"/>
              </a:spcBef>
              <a:buClr>
                <a:schemeClr val="accent1"/>
              </a:buClr>
              <a:buFont typeface="Wingdings" pitchFamily="2" charset="2"/>
              <a:buChar char=""/>
              <a:defRPr sz="1400">
                <a:latin typeface="+mn-lt"/>
                <a:ea typeface="+mn-ea"/>
                <a:cs typeface="+mn-cs"/>
              </a:defRPr>
            </a:lvl6pPr>
            <a:lvl7pPr marL="2468880" indent="-274320" defTabSz="914400">
              <a:spcBef>
                <a:spcPts val="400"/>
              </a:spcBef>
              <a:buClr>
                <a:schemeClr val="accent1"/>
              </a:buClr>
              <a:buFont typeface="Wingdings" pitchFamily="2" charset="2"/>
              <a:buChar char=""/>
              <a:defRPr sz="1400">
                <a:latin typeface="+mn-lt"/>
                <a:ea typeface="+mn-ea"/>
                <a:cs typeface="+mn-cs"/>
              </a:defRPr>
            </a:lvl7pPr>
            <a:lvl8pPr marL="2788920" indent="-274320" defTabSz="914400">
              <a:spcBef>
                <a:spcPts val="400"/>
              </a:spcBef>
              <a:buClr>
                <a:schemeClr val="accent1"/>
              </a:buClr>
              <a:buFont typeface="Wingdings" pitchFamily="2" charset="2"/>
              <a:buChar char=""/>
              <a:defRPr sz="1400">
                <a:latin typeface="+mn-lt"/>
                <a:ea typeface="+mn-ea"/>
                <a:cs typeface="+mn-cs"/>
              </a:defRPr>
            </a:lvl8pPr>
            <a:lvl9pPr marL="3108960" indent="-274320" defTabSz="914400">
              <a:spcBef>
                <a:spcPts val="400"/>
              </a:spcBef>
              <a:buClr>
                <a:schemeClr val="accent1"/>
              </a:buClr>
              <a:buFont typeface="Wingdings" pitchFamily="2" charset="2"/>
              <a:buChar char=""/>
              <a:defRPr sz="1400">
                <a:latin typeface="+mn-lt"/>
                <a:ea typeface="+mn-ea"/>
                <a:cs typeface="+mn-cs"/>
              </a:defRPr>
            </a:lvl9pPr>
          </a:lstStyle>
          <a:p>
            <a:r>
              <a:rPr lang="en-US" dirty="0">
                <a:solidFill>
                  <a:schemeClr val="tx2"/>
                </a:solidFill>
              </a:rPr>
              <a:t> Seek additional educational opportunities (brick and mortar or online)</a:t>
            </a:r>
          </a:p>
          <a:p>
            <a:r>
              <a:rPr lang="en-US" dirty="0">
                <a:solidFill>
                  <a:schemeClr val="tx2"/>
                </a:solidFill>
              </a:rPr>
              <a:t> Subscribe to subject specific listservs </a:t>
            </a:r>
          </a:p>
          <a:p>
            <a:r>
              <a:rPr lang="en-US" dirty="0">
                <a:solidFill>
                  <a:schemeClr val="tx2"/>
                </a:solidFill>
              </a:rPr>
              <a:t> Meet with a Librarian</a:t>
            </a:r>
          </a:p>
        </p:txBody>
      </p:sp>
    </p:spTree>
    <p:extLst>
      <p:ext uri="{BB962C8B-B14F-4D97-AF65-F5344CB8AC3E}">
        <p14:creationId xmlns:p14="http://schemas.microsoft.com/office/powerpoint/2010/main" val="28531874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6200" y="762000"/>
            <a:ext cx="8724900" cy="2234458"/>
          </a:xfrm>
          <a:prstGeom prst="rect">
            <a:avLst/>
          </a:prstGeom>
        </p:spPr>
        <p:txBody>
          <a:bodyPr/>
          <a:lstStyle>
            <a:defPPr>
              <a:defRPr lang="en-US"/>
            </a:defPPr>
            <a:lvl1pPr marL="171450" indent="-171450" eaLnBrk="1" hangingPunct="1">
              <a:spcBef>
                <a:spcPct val="20000"/>
              </a:spcBef>
              <a:buClr>
                <a:schemeClr val="accent1"/>
              </a:buClr>
              <a:buFont typeface="Wingdings" panose="05000000000000000000" pitchFamily="2" charset="2"/>
              <a:buChar char="Ø"/>
              <a:defRPr sz="2400">
                <a:solidFill>
                  <a:srgbClr val="262626"/>
                </a:solidFill>
                <a:latin typeface="+mn-lt"/>
              </a:defRPr>
            </a:lvl1pPr>
            <a:lvl2pPr marL="514350" lvl="1" indent="-171450" eaLnBrk="1" hangingPunct="1">
              <a:spcBef>
                <a:spcPct val="20000"/>
              </a:spcBef>
              <a:buClr>
                <a:schemeClr val="accent1"/>
              </a:buClr>
              <a:buFont typeface="Wingdings" panose="05000000000000000000" pitchFamily="2" charset="2"/>
              <a:buChar char="v"/>
              <a:defRPr sz="2200">
                <a:solidFill>
                  <a:srgbClr val="262626"/>
                </a:solidFill>
                <a:latin typeface="+mn-lt"/>
                <a:cs typeface="+mn-cs"/>
              </a:defRPr>
            </a:lvl2pPr>
            <a:lvl3pPr marL="857250" indent="-171450" eaLnBrk="1" hangingPunct="1">
              <a:spcBef>
                <a:spcPct val="20000"/>
              </a:spcBef>
              <a:buClr>
                <a:schemeClr val="accent1"/>
              </a:buClr>
              <a:buFont typeface="Wingdings" panose="05000000000000000000" pitchFamily="2" charset="2"/>
              <a:buChar char="Ø"/>
              <a:defRPr sz="2000">
                <a:solidFill>
                  <a:srgbClr val="262626"/>
                </a:solidFill>
                <a:latin typeface="+mn-lt"/>
                <a:cs typeface="+mn-cs"/>
              </a:defRPr>
            </a:lvl3pPr>
            <a:lvl4pPr marL="1200150" indent="-171450" eaLnBrk="1" hangingPunct="1">
              <a:spcBef>
                <a:spcPct val="20000"/>
              </a:spcBef>
              <a:buClr>
                <a:schemeClr val="accent1"/>
              </a:buClr>
              <a:buFont typeface="Wingdings" panose="05000000000000000000" pitchFamily="2" charset="2"/>
              <a:buChar char="v"/>
              <a:defRPr>
                <a:solidFill>
                  <a:srgbClr val="262626"/>
                </a:solidFill>
                <a:latin typeface="+mn-lt"/>
                <a:cs typeface="+mn-cs"/>
              </a:defRPr>
            </a:lvl4pPr>
            <a:lvl5pPr marL="1543050" indent="-171450" eaLnBrk="1" hangingPunct="1">
              <a:spcBef>
                <a:spcPct val="20000"/>
              </a:spcBef>
              <a:buClr>
                <a:schemeClr val="accent1"/>
              </a:buClr>
              <a:buFont typeface="Wingdings" panose="05000000000000000000" pitchFamily="2" charset="2"/>
              <a:buChar char="Ø"/>
              <a:defRPr sz="1600">
                <a:solidFill>
                  <a:srgbClr val="262626"/>
                </a:solidFill>
                <a:latin typeface="+mn-lt"/>
                <a:cs typeface="+mn-cs"/>
              </a:defRPr>
            </a:lvl5pPr>
            <a:lvl6pPr marL="2148840" indent="-274320" defTabSz="914400">
              <a:spcBef>
                <a:spcPts val="400"/>
              </a:spcBef>
              <a:buClr>
                <a:schemeClr val="accent1"/>
              </a:buClr>
              <a:buFont typeface="Wingdings" pitchFamily="2" charset="2"/>
              <a:buChar char=""/>
              <a:defRPr sz="1400">
                <a:latin typeface="+mn-lt"/>
                <a:ea typeface="+mn-ea"/>
                <a:cs typeface="+mn-cs"/>
              </a:defRPr>
            </a:lvl6pPr>
            <a:lvl7pPr marL="2468880" indent="-274320" defTabSz="914400">
              <a:spcBef>
                <a:spcPts val="400"/>
              </a:spcBef>
              <a:buClr>
                <a:schemeClr val="accent1"/>
              </a:buClr>
              <a:buFont typeface="Wingdings" pitchFamily="2" charset="2"/>
              <a:buChar char=""/>
              <a:defRPr sz="1400">
                <a:latin typeface="+mn-lt"/>
                <a:ea typeface="+mn-ea"/>
                <a:cs typeface="+mn-cs"/>
              </a:defRPr>
            </a:lvl7pPr>
            <a:lvl8pPr marL="2788920" indent="-274320" defTabSz="914400">
              <a:spcBef>
                <a:spcPts val="400"/>
              </a:spcBef>
              <a:buClr>
                <a:schemeClr val="accent1"/>
              </a:buClr>
              <a:buFont typeface="Wingdings" pitchFamily="2" charset="2"/>
              <a:buChar char=""/>
              <a:defRPr sz="1400">
                <a:latin typeface="+mn-lt"/>
                <a:ea typeface="+mn-ea"/>
                <a:cs typeface="+mn-cs"/>
              </a:defRPr>
            </a:lvl8pPr>
            <a:lvl9pPr marL="3108960" indent="-274320" defTabSz="914400">
              <a:spcBef>
                <a:spcPts val="400"/>
              </a:spcBef>
              <a:buClr>
                <a:schemeClr val="accent1"/>
              </a:buClr>
              <a:buFont typeface="Wingdings" pitchFamily="2" charset="2"/>
              <a:buChar char=""/>
              <a:defRPr sz="1400">
                <a:latin typeface="+mn-lt"/>
                <a:ea typeface="+mn-ea"/>
                <a:cs typeface="+mn-cs"/>
              </a:defRPr>
            </a:lvl9pPr>
          </a:lstStyle>
          <a:p>
            <a:pPr marL="457200" indent="-457200">
              <a:buFont typeface="+mj-lt"/>
              <a:buAutoNum type="arabicPeriod"/>
            </a:pPr>
            <a:r>
              <a:rPr lang="en-US" dirty="0"/>
              <a:t> Gathering information on your question in a structured manner</a:t>
            </a:r>
          </a:p>
          <a:p>
            <a:pPr marL="457200" indent="-457200">
              <a:buFont typeface="+mj-lt"/>
              <a:buAutoNum type="arabicPeriod"/>
            </a:pPr>
            <a:r>
              <a:rPr lang="en-US" dirty="0"/>
              <a:t> Create an outline of sources</a:t>
            </a:r>
          </a:p>
          <a:p>
            <a:pPr marL="457200" indent="-457200">
              <a:buFont typeface="+mj-lt"/>
              <a:buAutoNum type="arabicPeriod"/>
            </a:pPr>
            <a:r>
              <a:rPr lang="en-US" dirty="0"/>
              <a:t> Reduce resources to key sources </a:t>
            </a:r>
          </a:p>
          <a:p>
            <a:pPr marL="457200" indent="-457200">
              <a:buFont typeface="+mj-lt"/>
              <a:buAutoNum type="arabicPeriod"/>
            </a:pPr>
            <a:r>
              <a:rPr lang="en-US" dirty="0"/>
              <a:t> Summarize the themes of these elements </a:t>
            </a:r>
          </a:p>
        </p:txBody>
      </p:sp>
      <p:sp>
        <p:nvSpPr>
          <p:cNvPr id="4" name="Rectangle 3"/>
          <p:cNvSpPr/>
          <p:nvPr/>
        </p:nvSpPr>
        <p:spPr>
          <a:xfrm>
            <a:off x="914400" y="76200"/>
            <a:ext cx="7715250" cy="523220"/>
          </a:xfrm>
          <a:prstGeom prst="rect">
            <a:avLst/>
          </a:prstGeom>
        </p:spPr>
        <p:txBody>
          <a:bodyPr/>
          <a:lstStyle/>
          <a:p>
            <a:pPr algn="ctr"/>
            <a:r>
              <a:rPr lang="en-US" sz="2400" b="1" dirty="0">
                <a:solidFill>
                  <a:srgbClr val="002060"/>
                </a:solidFill>
                <a:latin typeface="+mj-lt"/>
                <a:cs typeface="Aharoni" panose="02010803020104030203" pitchFamily="2" charset="-79"/>
              </a:rPr>
              <a:t>Literature/Research Review </a:t>
            </a:r>
          </a:p>
        </p:txBody>
      </p:sp>
    </p:spTree>
    <p:extLst>
      <p:ext uri="{BB962C8B-B14F-4D97-AF65-F5344CB8AC3E}">
        <p14:creationId xmlns:p14="http://schemas.microsoft.com/office/powerpoint/2010/main" val="4537291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76200"/>
            <a:ext cx="7756263" cy="715304"/>
          </a:xfrm>
        </p:spPr>
        <p:txBody>
          <a:bodyPr/>
          <a:lstStyle/>
          <a:p>
            <a:r>
              <a:rPr lang="en-US" sz="2400" dirty="0"/>
              <a:t>Outline</a:t>
            </a:r>
          </a:p>
        </p:txBody>
      </p:sp>
      <p:sp>
        <p:nvSpPr>
          <p:cNvPr id="3" name="TextBox 2"/>
          <p:cNvSpPr txBox="1"/>
          <p:nvPr/>
        </p:nvSpPr>
        <p:spPr>
          <a:xfrm>
            <a:off x="-304800" y="791504"/>
            <a:ext cx="9188714" cy="1569660"/>
          </a:xfrm>
          <a:prstGeom prst="rect">
            <a:avLst/>
          </a:prstGeom>
          <a:noFill/>
        </p:spPr>
        <p:txBody>
          <a:bodyPr wrap="square" rtlCol="0">
            <a:spAutoFit/>
          </a:bodyPr>
          <a:lstStyle/>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400" dirty="0">
                <a:solidFill>
                  <a:srgbClr val="002060"/>
                </a:solidFill>
                <a:latin typeface="Book Antiqua" charset="0"/>
              </a:rPr>
              <a:t>Class Administration and Connection to Capstones</a:t>
            </a:r>
          </a:p>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kumimoji="0" lang="en-US" sz="2400" b="0" i="0" u="none" strike="noStrike" kern="1200" cap="none" spc="0" normalizeH="0" noProof="0" dirty="0">
                <a:ln>
                  <a:noFill/>
                </a:ln>
                <a:solidFill>
                  <a:srgbClr val="002060"/>
                </a:solidFill>
                <a:effectLst/>
                <a:uLnTx/>
                <a:uFillTx/>
                <a:latin typeface="Book Antiqua" charset="0"/>
                <a:ea typeface="ＭＳ Ｐゴシック" charset="0"/>
              </a:rPr>
              <a:t>Capstones Q &amp; A</a:t>
            </a:r>
          </a:p>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400" dirty="0">
                <a:solidFill>
                  <a:srgbClr val="002060"/>
                </a:solidFill>
                <a:latin typeface="Book Antiqua" charset="0"/>
              </a:rPr>
              <a:t>What is Data Science?</a:t>
            </a:r>
            <a:endParaRPr kumimoji="0" lang="en-US" sz="2400" b="0" i="0" u="none" strike="noStrike" kern="1200" cap="none" spc="0" normalizeH="0" noProof="0" dirty="0">
              <a:ln>
                <a:noFill/>
              </a:ln>
              <a:solidFill>
                <a:srgbClr val="002060"/>
              </a:solidFill>
              <a:effectLst/>
              <a:uLnTx/>
              <a:uFillTx/>
              <a:latin typeface="Book Antiqua" charset="0"/>
              <a:ea typeface="ＭＳ Ｐゴシック" charset="0"/>
            </a:endParaRPr>
          </a:p>
          <a:p>
            <a:pPr marR="0" lvl="1" algn="l" defTabSz="914400" rtl="0" eaLnBrk="1" fontAlgn="base" latinLnBrk="0" hangingPunct="1">
              <a:lnSpc>
                <a:spcPct val="100000"/>
              </a:lnSpc>
              <a:spcBef>
                <a:spcPct val="0"/>
              </a:spcBef>
              <a:spcAft>
                <a:spcPct val="0"/>
              </a:spcAft>
              <a:buClrTx/>
              <a:buSzTx/>
              <a:tabLst/>
              <a:defRPr/>
            </a:pPr>
            <a:endParaRPr kumimoji="0" lang="en-US" sz="2400" b="0" i="0" u="none" strike="noStrike" kern="1200" cap="none" spc="0" normalizeH="0" baseline="0" noProof="0" dirty="0">
              <a:ln>
                <a:noFill/>
              </a:ln>
              <a:solidFill>
                <a:srgbClr val="002060"/>
              </a:solidFill>
              <a:effectLst/>
              <a:uLnTx/>
              <a:uFillTx/>
              <a:latin typeface="Book Antiqua" charset="0"/>
              <a:ea typeface="ＭＳ Ｐゴシック" charset="0"/>
            </a:endParaRPr>
          </a:p>
        </p:txBody>
      </p:sp>
    </p:spTree>
    <p:extLst>
      <p:ext uri="{BB962C8B-B14F-4D97-AF65-F5344CB8AC3E}">
        <p14:creationId xmlns:p14="http://schemas.microsoft.com/office/powerpoint/2010/main" val="6508565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122831" y="76200"/>
            <a:ext cx="8652681" cy="457200"/>
          </a:xfrm>
          <a:prstGeom prst="rect">
            <a:avLst/>
          </a:prstGeom>
        </p:spPr>
        <p:txBody>
          <a:bodyPr>
            <a:normAutofit/>
          </a:bodyPr>
          <a:lstStyle>
            <a:defPPr>
              <a:defRPr lang="en-US"/>
            </a:defPPr>
            <a:lvl1pPr algn="ctr" eaLnBrk="1" hangingPunct="1">
              <a:defRPr sz="2400" b="1">
                <a:solidFill>
                  <a:srgbClr val="002060"/>
                </a:solidFill>
                <a:latin typeface="Times New Roman" panose="02020603050405020304" pitchFamily="18" charset="0"/>
                <a:cs typeface="Times New Roman" panose="02020603050405020304" pitchFamily="18" charset="0"/>
              </a:defRPr>
            </a:lvl1pPr>
            <a:lvl2pPr algn="ctr" eaLnBrk="1" hangingPunct="1">
              <a:defRPr sz="5400">
                <a:solidFill>
                  <a:schemeClr val="tx2"/>
                </a:solidFill>
                <a:latin typeface="Book Antiqua" charset="0"/>
              </a:defRPr>
            </a:lvl2pPr>
            <a:lvl3pPr algn="ctr" eaLnBrk="1" hangingPunct="1">
              <a:defRPr sz="5400">
                <a:solidFill>
                  <a:schemeClr val="tx2"/>
                </a:solidFill>
                <a:latin typeface="Book Antiqua" charset="0"/>
              </a:defRPr>
            </a:lvl3pPr>
            <a:lvl4pPr algn="ctr" eaLnBrk="1" hangingPunct="1">
              <a:defRPr sz="5400">
                <a:solidFill>
                  <a:schemeClr val="tx2"/>
                </a:solidFill>
                <a:latin typeface="Book Antiqua" charset="0"/>
              </a:defRPr>
            </a:lvl4pPr>
            <a:lvl5pPr algn="ctr" eaLnBrk="1" hangingPunct="1">
              <a:defRPr sz="5400">
                <a:solidFill>
                  <a:schemeClr val="tx2"/>
                </a:solidFill>
                <a:latin typeface="Book Antiqua" charset="0"/>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dirty="0"/>
              <a:t>Research Outcomes </a:t>
            </a:r>
          </a:p>
        </p:txBody>
      </p:sp>
      <p:sp>
        <p:nvSpPr>
          <p:cNvPr id="7" name="Title 1"/>
          <p:cNvSpPr txBox="1">
            <a:spLocks/>
          </p:cNvSpPr>
          <p:nvPr/>
        </p:nvSpPr>
        <p:spPr>
          <a:xfrm>
            <a:off x="76200" y="685800"/>
            <a:ext cx="8843748" cy="3207252"/>
          </a:xfrm>
          <a:prstGeom prst="rect">
            <a:avLst/>
          </a:prstGeom>
        </p:spPr>
        <p:txBody>
          <a:bodyPr/>
          <a:lstStyle>
            <a:lvl1pPr algn="ctr" rtl="0" eaLnBrk="1" fontAlgn="base" hangingPunct="1">
              <a:spcBef>
                <a:spcPct val="0"/>
              </a:spcBef>
              <a:spcAft>
                <a:spcPct val="0"/>
              </a:spcAft>
              <a:defRPr sz="4300" b="1" kern="1200">
                <a:solidFill>
                  <a:srgbClr val="595959"/>
                </a:solidFill>
                <a:latin typeface="Arial"/>
                <a:ea typeface="ＭＳ Ｐゴシック" charset="0"/>
                <a:cs typeface="Arial"/>
              </a:defRPr>
            </a:lvl1pPr>
            <a:lvl2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2pPr>
            <a:lvl3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3pPr>
            <a:lvl4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4pPr>
            <a:lvl5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457200" indent="-457200" algn="l">
              <a:buFont typeface="+mj-lt"/>
              <a:buAutoNum type="arabicPeriod"/>
            </a:pPr>
            <a:r>
              <a:rPr lang="en-US" sz="2400" b="0" dirty="0">
                <a:solidFill>
                  <a:schemeClr val="tx2"/>
                </a:solidFill>
                <a:latin typeface="+mj-lt"/>
              </a:rPr>
              <a:t>Gives your recommendations and insight substance</a:t>
            </a:r>
          </a:p>
          <a:p>
            <a:pPr marL="457200" indent="-457200" algn="l">
              <a:buFont typeface="+mj-lt"/>
              <a:buAutoNum type="arabicPeriod"/>
            </a:pPr>
            <a:r>
              <a:rPr lang="en-US" sz="2400" b="0" dirty="0">
                <a:solidFill>
                  <a:schemeClr val="tx2"/>
                </a:solidFill>
                <a:latin typeface="+mj-lt"/>
              </a:rPr>
              <a:t>Increases your value as a knowledge worker</a:t>
            </a:r>
          </a:p>
          <a:p>
            <a:pPr marL="457200" indent="-457200" algn="l">
              <a:buFont typeface="+mj-lt"/>
              <a:buAutoNum type="arabicPeriod"/>
            </a:pPr>
            <a:r>
              <a:rPr lang="en-US" sz="2400" b="0" dirty="0">
                <a:solidFill>
                  <a:schemeClr val="tx2"/>
                </a:solidFill>
                <a:latin typeface="+mj-lt"/>
              </a:rPr>
              <a:t>Makes your organization more competitive from an intellectual capital standpoint </a:t>
            </a:r>
          </a:p>
          <a:p>
            <a:pPr marL="457200" indent="-457200" algn="l">
              <a:buFont typeface="+mj-lt"/>
              <a:buAutoNum type="arabicPeriod"/>
            </a:pPr>
            <a:r>
              <a:rPr lang="en-US" sz="2400" b="0" dirty="0">
                <a:solidFill>
                  <a:schemeClr val="tx2"/>
                </a:solidFill>
                <a:latin typeface="+mj-lt"/>
              </a:rPr>
              <a:t>Allows for you to provide the maximum amount of value in your chosen field</a:t>
            </a:r>
          </a:p>
          <a:p>
            <a:pPr marL="457200" indent="-457200" algn="l">
              <a:buFont typeface="+mj-lt"/>
              <a:buAutoNum type="arabicPeriod"/>
            </a:pPr>
            <a:r>
              <a:rPr lang="en-US" sz="2400" b="0" dirty="0">
                <a:solidFill>
                  <a:schemeClr val="tx2"/>
                </a:solidFill>
                <a:latin typeface="+mj-lt"/>
              </a:rPr>
              <a:t>Allows to become ever more specialized</a:t>
            </a:r>
          </a:p>
          <a:p>
            <a:pPr marL="457200" indent="-457200" algn="l">
              <a:buFont typeface="+mj-lt"/>
              <a:buAutoNum type="arabicPeriod"/>
            </a:pPr>
            <a:r>
              <a:rPr lang="en-US" sz="2400" b="0" dirty="0">
                <a:solidFill>
                  <a:schemeClr val="tx2"/>
                </a:solidFill>
                <a:latin typeface="+mj-lt"/>
              </a:rPr>
              <a:t>Stay on top of the latest trends and insights </a:t>
            </a:r>
          </a:p>
          <a:p>
            <a:pPr marL="457200" indent="-457200" algn="l">
              <a:buFont typeface="+mj-lt"/>
              <a:buAutoNum type="arabicPeriod"/>
            </a:pPr>
            <a:r>
              <a:rPr lang="en-US" sz="2400" b="0" dirty="0">
                <a:solidFill>
                  <a:schemeClr val="tx2"/>
                </a:solidFill>
                <a:latin typeface="+mj-lt"/>
              </a:rPr>
              <a:t>Creates a foundation for intuition and critical thinking in your chosen field</a:t>
            </a:r>
          </a:p>
          <a:p>
            <a:pPr marL="457200" indent="-457200" algn="l">
              <a:buFont typeface="+mj-lt"/>
              <a:buAutoNum type="arabicPeriod"/>
            </a:pPr>
            <a:endParaRPr lang="en-US" sz="2400" b="0" dirty="0">
              <a:solidFill>
                <a:schemeClr val="tx2"/>
              </a:solidFill>
            </a:endParaRPr>
          </a:p>
        </p:txBody>
      </p:sp>
    </p:spTree>
    <p:extLst>
      <p:ext uri="{BB962C8B-B14F-4D97-AF65-F5344CB8AC3E}">
        <p14:creationId xmlns:p14="http://schemas.microsoft.com/office/powerpoint/2010/main" val="1031567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4BF3C-5853-4CDC-BDE2-DBE05582CEC0}"/>
              </a:ext>
            </a:extLst>
          </p:cNvPr>
          <p:cNvSpPr>
            <a:spLocks noGrp="1"/>
          </p:cNvSpPr>
          <p:nvPr>
            <p:ph type="title"/>
          </p:nvPr>
        </p:nvSpPr>
        <p:spPr>
          <a:xfrm>
            <a:off x="533400" y="2133600"/>
            <a:ext cx="7886700" cy="731520"/>
          </a:xfrm>
        </p:spPr>
        <p:txBody>
          <a:bodyPr/>
          <a:lstStyle/>
          <a:p>
            <a:r>
              <a:rPr lang="en-US" dirty="0"/>
              <a:t>Lecture 2</a:t>
            </a:r>
          </a:p>
        </p:txBody>
      </p:sp>
      <p:sp>
        <p:nvSpPr>
          <p:cNvPr id="4" name="Slide Number Placeholder 3">
            <a:extLst>
              <a:ext uri="{FF2B5EF4-FFF2-40B4-BE49-F238E27FC236}">
                <a16:creationId xmlns:a16="http://schemas.microsoft.com/office/drawing/2014/main" id="{D52A835F-C341-40CF-B61A-A5C15CAE9049}"/>
              </a:ext>
            </a:extLst>
          </p:cNvPr>
          <p:cNvSpPr>
            <a:spLocks noGrp="1"/>
          </p:cNvSpPr>
          <p:nvPr>
            <p:ph type="sldNum" sz="quarter" idx="12"/>
          </p:nvPr>
        </p:nvSpPr>
        <p:spPr/>
        <p:txBody>
          <a:bodyPr/>
          <a:lstStyle/>
          <a:p>
            <a:fld id="{5ACD0CF0-90CC-9C41-A77B-2776398A8C8B}" type="slidenum">
              <a:rPr lang="en-US" smtClean="0"/>
              <a:pPr/>
              <a:t>21</a:t>
            </a:fld>
            <a:endParaRPr lang="en-US"/>
          </a:p>
        </p:txBody>
      </p:sp>
    </p:spTree>
    <p:extLst>
      <p:ext uri="{BB962C8B-B14F-4D97-AF65-F5344CB8AC3E}">
        <p14:creationId xmlns:p14="http://schemas.microsoft.com/office/powerpoint/2010/main" val="10996218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98125-9E25-46F0-BBC4-14302CBCC2AB}"/>
              </a:ext>
            </a:extLst>
          </p:cNvPr>
          <p:cNvSpPr>
            <a:spLocks noGrp="1"/>
          </p:cNvSpPr>
          <p:nvPr>
            <p:ph type="title"/>
          </p:nvPr>
        </p:nvSpPr>
        <p:spPr>
          <a:xfrm>
            <a:off x="381000" y="136524"/>
            <a:ext cx="7886700" cy="731520"/>
          </a:xfrm>
        </p:spPr>
        <p:txBody>
          <a:bodyPr/>
          <a:lstStyle/>
          <a:p>
            <a:r>
              <a:rPr lang="en-US" sz="2800" dirty="0">
                <a:solidFill>
                  <a:srgbClr val="002060"/>
                </a:solidFill>
                <a:cs typeface="Aharoni" panose="02010803020104030203" pitchFamily="2" charset="-79"/>
              </a:rPr>
              <a:t>Exercise</a:t>
            </a:r>
          </a:p>
        </p:txBody>
      </p:sp>
      <p:sp>
        <p:nvSpPr>
          <p:cNvPr id="3" name="Content Placeholder 2">
            <a:extLst>
              <a:ext uri="{FF2B5EF4-FFF2-40B4-BE49-F238E27FC236}">
                <a16:creationId xmlns:a16="http://schemas.microsoft.com/office/drawing/2014/main" id="{6553EDFE-6C9C-4328-8066-D856AE6691D2}"/>
              </a:ext>
            </a:extLst>
          </p:cNvPr>
          <p:cNvSpPr>
            <a:spLocks noGrp="1"/>
          </p:cNvSpPr>
          <p:nvPr>
            <p:ph idx="1"/>
          </p:nvPr>
        </p:nvSpPr>
        <p:spPr>
          <a:xfrm>
            <a:off x="76200" y="914400"/>
            <a:ext cx="9067800" cy="4351338"/>
          </a:xfrm>
        </p:spPr>
        <p:txBody>
          <a:bodyPr/>
          <a:lstStyle/>
          <a:p>
            <a:r>
              <a:rPr lang="en-US" dirty="0"/>
              <a:t> Get into your capstone groups </a:t>
            </a:r>
          </a:p>
          <a:p>
            <a:r>
              <a:rPr lang="en-US" dirty="0"/>
              <a:t> Discuss what you think the expectation are for your project and complete the following statement: </a:t>
            </a:r>
          </a:p>
          <a:p>
            <a:pPr lvl="1"/>
            <a:r>
              <a:rPr lang="en-US" dirty="0"/>
              <a:t> This will be a successful project if…</a:t>
            </a:r>
          </a:p>
          <a:p>
            <a:pPr marL="0" indent="0">
              <a:buNone/>
            </a:pPr>
            <a:endParaRPr lang="en-US" dirty="0"/>
          </a:p>
        </p:txBody>
      </p:sp>
      <p:sp>
        <p:nvSpPr>
          <p:cNvPr id="4" name="Slide Number Placeholder 3">
            <a:extLst>
              <a:ext uri="{FF2B5EF4-FFF2-40B4-BE49-F238E27FC236}">
                <a16:creationId xmlns:a16="http://schemas.microsoft.com/office/drawing/2014/main" id="{1234DEBF-CB9E-4B55-933E-03DF6B3D7C6F}"/>
              </a:ext>
            </a:extLst>
          </p:cNvPr>
          <p:cNvSpPr>
            <a:spLocks noGrp="1"/>
          </p:cNvSpPr>
          <p:nvPr>
            <p:ph type="sldNum" sz="quarter" idx="12"/>
          </p:nvPr>
        </p:nvSpPr>
        <p:spPr/>
        <p:txBody>
          <a:bodyPr/>
          <a:lstStyle/>
          <a:p>
            <a:fld id="{5ACD0CF0-90CC-9C41-A77B-2776398A8C8B}" type="slidenum">
              <a:rPr lang="en-US" smtClean="0"/>
              <a:pPr/>
              <a:t>22</a:t>
            </a:fld>
            <a:endParaRPr lang="en-US"/>
          </a:p>
        </p:txBody>
      </p:sp>
    </p:spTree>
    <p:extLst>
      <p:ext uri="{BB962C8B-B14F-4D97-AF65-F5344CB8AC3E}">
        <p14:creationId xmlns:p14="http://schemas.microsoft.com/office/powerpoint/2010/main" val="31141218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88890-95FA-48D2-A100-3FB55E46054E}"/>
              </a:ext>
            </a:extLst>
          </p:cNvPr>
          <p:cNvSpPr>
            <a:spLocks noGrp="1"/>
          </p:cNvSpPr>
          <p:nvPr>
            <p:ph type="title"/>
          </p:nvPr>
        </p:nvSpPr>
        <p:spPr>
          <a:xfrm>
            <a:off x="381000" y="1676400"/>
            <a:ext cx="7886700" cy="731520"/>
          </a:xfrm>
        </p:spPr>
        <p:txBody>
          <a:bodyPr/>
          <a:lstStyle/>
          <a:p>
            <a:r>
              <a:rPr lang="en-US" dirty="0"/>
              <a:t>Landscape of Data Science</a:t>
            </a:r>
          </a:p>
        </p:txBody>
      </p:sp>
      <p:sp>
        <p:nvSpPr>
          <p:cNvPr id="4" name="Slide Number Placeholder 3">
            <a:extLst>
              <a:ext uri="{FF2B5EF4-FFF2-40B4-BE49-F238E27FC236}">
                <a16:creationId xmlns:a16="http://schemas.microsoft.com/office/drawing/2014/main" id="{1D4BAC79-5FF6-4CB9-8FD8-3B6E4B3F7E0B}"/>
              </a:ext>
            </a:extLst>
          </p:cNvPr>
          <p:cNvSpPr>
            <a:spLocks noGrp="1"/>
          </p:cNvSpPr>
          <p:nvPr>
            <p:ph type="sldNum" sz="quarter" idx="12"/>
          </p:nvPr>
        </p:nvSpPr>
        <p:spPr/>
        <p:txBody>
          <a:bodyPr/>
          <a:lstStyle/>
          <a:p>
            <a:fld id="{5ACD0CF0-90CC-9C41-A77B-2776398A8C8B}" type="slidenum">
              <a:rPr lang="en-US" smtClean="0"/>
              <a:pPr/>
              <a:t>23</a:t>
            </a:fld>
            <a:endParaRPr lang="en-US"/>
          </a:p>
        </p:txBody>
      </p:sp>
    </p:spTree>
    <p:extLst>
      <p:ext uri="{BB962C8B-B14F-4D97-AF65-F5344CB8AC3E}">
        <p14:creationId xmlns:p14="http://schemas.microsoft.com/office/powerpoint/2010/main" val="3715859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490" y="16103"/>
            <a:ext cx="7756263" cy="715304"/>
          </a:xfrm>
        </p:spPr>
        <p:txBody>
          <a:bodyPr/>
          <a:lstStyle/>
          <a:p>
            <a:r>
              <a:rPr lang="en-US" sz="2800" dirty="0"/>
              <a:t>Types of Data Scientists</a:t>
            </a:r>
          </a:p>
        </p:txBody>
      </p:sp>
      <p:sp>
        <p:nvSpPr>
          <p:cNvPr id="3" name="TextBox 2"/>
          <p:cNvSpPr txBox="1"/>
          <p:nvPr/>
        </p:nvSpPr>
        <p:spPr>
          <a:xfrm>
            <a:off x="175098" y="731407"/>
            <a:ext cx="8754894" cy="3970318"/>
          </a:xfrm>
          <a:prstGeom prst="rect">
            <a:avLst/>
          </a:prstGeom>
          <a:noFill/>
        </p:spPr>
        <p:txBody>
          <a:bodyPr wrap="square" rtlCol="0">
            <a:spAutoFit/>
          </a:bodyPr>
          <a:lstStyle/>
          <a:p>
            <a:r>
              <a:rPr lang="en-US" dirty="0">
                <a:solidFill>
                  <a:schemeClr val="tx2"/>
                </a:solidFill>
              </a:rPr>
              <a:t>Those strong in </a:t>
            </a:r>
            <a:r>
              <a:rPr lang="en-US" b="1" dirty="0">
                <a:solidFill>
                  <a:schemeClr val="tx2"/>
                </a:solidFill>
              </a:rPr>
              <a:t>statistics</a:t>
            </a:r>
            <a:r>
              <a:rPr lang="en-US" dirty="0">
                <a:solidFill>
                  <a:schemeClr val="tx2"/>
                </a:solidFill>
              </a:rPr>
              <a:t>: they sometimes develop new statistical theories for big data, that even traditional statisticians are not aware of. They are expert in statistical modeling, experimental design, sampling, clustering, data reduction, confidence intervals, testing, modeling, predictive modeling and other related techniques.</a:t>
            </a:r>
          </a:p>
          <a:p>
            <a:endParaRPr lang="en-US" dirty="0">
              <a:solidFill>
                <a:schemeClr val="tx2"/>
              </a:solidFill>
            </a:endParaRPr>
          </a:p>
          <a:p>
            <a:r>
              <a:rPr lang="en-US" dirty="0">
                <a:solidFill>
                  <a:schemeClr val="tx2"/>
                </a:solidFill>
              </a:rPr>
              <a:t>Those strong in </a:t>
            </a:r>
            <a:r>
              <a:rPr lang="en-US" b="1" dirty="0">
                <a:solidFill>
                  <a:schemeClr val="tx2"/>
                </a:solidFill>
              </a:rPr>
              <a:t>mathematics</a:t>
            </a:r>
            <a:r>
              <a:rPr lang="en-US" dirty="0">
                <a:solidFill>
                  <a:schemeClr val="tx2"/>
                </a:solidFill>
              </a:rPr>
              <a:t>: NSA (national security agency) or defense/military people working on big data, astronomers, and </a:t>
            </a:r>
            <a:r>
              <a:rPr lang="en-US" i="1" dirty="0">
                <a:solidFill>
                  <a:schemeClr val="tx2"/>
                </a:solidFill>
              </a:rPr>
              <a:t>operations research</a:t>
            </a:r>
            <a:r>
              <a:rPr lang="en-US" dirty="0">
                <a:solidFill>
                  <a:schemeClr val="tx2"/>
                </a:solidFill>
              </a:rPr>
              <a:t> people doing analytic business optimization (inventory management and forecasting, pricing optimization, supply chain, quality control, yield optimization) as they collect, analyses and extract value out of data.</a:t>
            </a:r>
          </a:p>
          <a:p>
            <a:endParaRPr lang="en-US" dirty="0">
              <a:solidFill>
                <a:schemeClr val="tx2"/>
              </a:solidFill>
            </a:endParaRPr>
          </a:p>
          <a:p>
            <a:r>
              <a:rPr lang="en-US" dirty="0">
                <a:solidFill>
                  <a:schemeClr val="tx2"/>
                </a:solidFill>
              </a:rPr>
              <a:t>Those strong in </a:t>
            </a:r>
            <a:r>
              <a:rPr lang="en-US" b="1" dirty="0">
                <a:solidFill>
                  <a:schemeClr val="tx2"/>
                </a:solidFill>
              </a:rPr>
              <a:t>data engineering</a:t>
            </a:r>
            <a:r>
              <a:rPr lang="en-US" dirty="0">
                <a:solidFill>
                  <a:schemeClr val="tx2"/>
                </a:solidFill>
              </a:rPr>
              <a:t>, Hadoop, database/memory/file systems optimization and architecture, API's, Analytics as a Service, optimization of data flows, data plumbing.</a:t>
            </a:r>
          </a:p>
          <a:p>
            <a:endParaRPr lang="en-US" dirty="0">
              <a:solidFill>
                <a:schemeClr val="tx2"/>
              </a:solidFill>
            </a:endParaRPr>
          </a:p>
          <a:p>
            <a:endParaRPr lang="en-US" dirty="0">
              <a:solidFill>
                <a:schemeClr val="tx2"/>
              </a:solidFill>
            </a:endParaRPr>
          </a:p>
        </p:txBody>
      </p:sp>
    </p:spTree>
    <p:extLst>
      <p:ext uri="{BB962C8B-B14F-4D97-AF65-F5344CB8AC3E}">
        <p14:creationId xmlns:p14="http://schemas.microsoft.com/office/powerpoint/2010/main" val="3218590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9580" y="35560"/>
            <a:ext cx="7756263" cy="715304"/>
          </a:xfrm>
        </p:spPr>
        <p:txBody>
          <a:bodyPr/>
          <a:lstStyle/>
          <a:p>
            <a:r>
              <a:rPr lang="en-US" dirty="0"/>
              <a:t>Types of Data Scientists </a:t>
            </a:r>
          </a:p>
        </p:txBody>
      </p:sp>
      <p:sp>
        <p:nvSpPr>
          <p:cNvPr id="3" name="Rectangle 2"/>
          <p:cNvSpPr/>
          <p:nvPr/>
        </p:nvSpPr>
        <p:spPr>
          <a:xfrm>
            <a:off x="175098" y="848139"/>
            <a:ext cx="8754893" cy="4247317"/>
          </a:xfrm>
          <a:prstGeom prst="rect">
            <a:avLst/>
          </a:prstGeom>
        </p:spPr>
        <p:txBody>
          <a:bodyPr wrap="square">
            <a:spAutoFit/>
          </a:bodyPr>
          <a:lstStyle/>
          <a:p>
            <a:r>
              <a:rPr lang="en-US" dirty="0">
                <a:solidFill>
                  <a:schemeClr val="tx2"/>
                </a:solidFill>
              </a:rPr>
              <a:t>Those strong in </a:t>
            </a:r>
            <a:r>
              <a:rPr lang="en-US" b="1" dirty="0">
                <a:solidFill>
                  <a:schemeClr val="tx2"/>
                </a:solidFill>
              </a:rPr>
              <a:t>machine learning</a:t>
            </a:r>
            <a:r>
              <a:rPr lang="en-US" dirty="0">
                <a:solidFill>
                  <a:schemeClr val="tx2"/>
                </a:solidFill>
              </a:rPr>
              <a:t> / computer science (algorithms, computational complexity)</a:t>
            </a:r>
          </a:p>
          <a:p>
            <a:endParaRPr lang="en-US" dirty="0">
              <a:solidFill>
                <a:schemeClr val="tx2"/>
              </a:solidFill>
            </a:endParaRPr>
          </a:p>
          <a:p>
            <a:r>
              <a:rPr lang="en-US" dirty="0">
                <a:solidFill>
                  <a:schemeClr val="tx2"/>
                </a:solidFill>
              </a:rPr>
              <a:t>Those strong in </a:t>
            </a:r>
            <a:r>
              <a:rPr lang="en-US" b="1" dirty="0">
                <a:solidFill>
                  <a:schemeClr val="tx2"/>
                </a:solidFill>
              </a:rPr>
              <a:t>business</a:t>
            </a:r>
            <a:r>
              <a:rPr lang="en-US" dirty="0">
                <a:solidFill>
                  <a:schemeClr val="tx2"/>
                </a:solidFill>
              </a:rPr>
              <a:t>, ROI optimization, decision sciences, involved in some of the tasks traditionally performed by business analysts in bigger companies (dashboards design, metric mix selection and metric definitions, ROI optimization, high-level database design)</a:t>
            </a:r>
          </a:p>
          <a:p>
            <a:endParaRPr lang="en-US" dirty="0">
              <a:solidFill>
                <a:schemeClr val="tx2"/>
              </a:solidFill>
            </a:endParaRPr>
          </a:p>
          <a:p>
            <a:r>
              <a:rPr lang="en-US" dirty="0">
                <a:solidFill>
                  <a:schemeClr val="tx2"/>
                </a:solidFill>
              </a:rPr>
              <a:t>Those strong in production code development, </a:t>
            </a:r>
            <a:r>
              <a:rPr lang="en-US" b="1" dirty="0">
                <a:solidFill>
                  <a:schemeClr val="tx2"/>
                </a:solidFill>
              </a:rPr>
              <a:t>software engineering</a:t>
            </a:r>
            <a:r>
              <a:rPr lang="en-US" dirty="0">
                <a:solidFill>
                  <a:schemeClr val="tx2"/>
                </a:solidFill>
              </a:rPr>
              <a:t> (they know a few programming languages)</a:t>
            </a:r>
          </a:p>
          <a:p>
            <a:endParaRPr lang="en-US" dirty="0">
              <a:solidFill>
                <a:schemeClr val="tx2"/>
              </a:solidFill>
            </a:endParaRPr>
          </a:p>
          <a:p>
            <a:r>
              <a:rPr lang="en-US" dirty="0">
                <a:solidFill>
                  <a:schemeClr val="tx2"/>
                </a:solidFill>
              </a:rPr>
              <a:t>Those strong in </a:t>
            </a:r>
            <a:r>
              <a:rPr lang="en-US" b="1" dirty="0">
                <a:solidFill>
                  <a:schemeClr val="tx2"/>
                </a:solidFill>
              </a:rPr>
              <a:t>visualization</a:t>
            </a:r>
            <a:endParaRPr lang="en-US" dirty="0">
              <a:solidFill>
                <a:schemeClr val="tx2"/>
              </a:solidFill>
            </a:endParaRPr>
          </a:p>
          <a:p>
            <a:endParaRPr lang="en-US" dirty="0">
              <a:solidFill>
                <a:schemeClr val="tx2"/>
              </a:solidFill>
            </a:endParaRPr>
          </a:p>
          <a:p>
            <a:r>
              <a:rPr lang="en-US" dirty="0">
                <a:solidFill>
                  <a:schemeClr val="tx2"/>
                </a:solidFill>
              </a:rPr>
              <a:t>Those strong in GIS, </a:t>
            </a:r>
            <a:r>
              <a:rPr lang="en-US" b="1" dirty="0">
                <a:solidFill>
                  <a:schemeClr val="tx2"/>
                </a:solidFill>
              </a:rPr>
              <a:t>spatial data</a:t>
            </a:r>
            <a:r>
              <a:rPr lang="en-US" dirty="0">
                <a:solidFill>
                  <a:schemeClr val="tx2"/>
                </a:solidFill>
              </a:rPr>
              <a:t>, data modeled by graphs, graph databases</a:t>
            </a:r>
          </a:p>
          <a:p>
            <a:endParaRPr lang="en-US" dirty="0">
              <a:solidFill>
                <a:schemeClr val="tx2"/>
              </a:solidFill>
            </a:endParaRPr>
          </a:p>
          <a:p>
            <a:r>
              <a:rPr lang="en-US" dirty="0">
                <a:solidFill>
                  <a:schemeClr val="tx2"/>
                </a:solidFill>
              </a:rPr>
              <a:t>Those strong in a few of the above.</a:t>
            </a:r>
          </a:p>
        </p:txBody>
      </p:sp>
    </p:spTree>
    <p:extLst>
      <p:ext uri="{BB962C8B-B14F-4D97-AF65-F5344CB8AC3E}">
        <p14:creationId xmlns:p14="http://schemas.microsoft.com/office/powerpoint/2010/main" val="25720393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9580" y="35560"/>
            <a:ext cx="7756263" cy="715304"/>
          </a:xfrm>
        </p:spPr>
        <p:txBody>
          <a:bodyPr/>
          <a:lstStyle/>
          <a:p>
            <a:r>
              <a:rPr lang="en-US" dirty="0"/>
              <a:t>Fields of Focus </a:t>
            </a:r>
          </a:p>
        </p:txBody>
      </p:sp>
      <p:sp>
        <p:nvSpPr>
          <p:cNvPr id="4" name="TextBox 3"/>
          <p:cNvSpPr txBox="1"/>
          <p:nvPr/>
        </p:nvSpPr>
        <p:spPr>
          <a:xfrm>
            <a:off x="291829" y="770319"/>
            <a:ext cx="8547371" cy="2677656"/>
          </a:xfrm>
          <a:prstGeom prst="rect">
            <a:avLst/>
          </a:prstGeom>
          <a:noFill/>
        </p:spPr>
        <p:txBody>
          <a:bodyPr wrap="square" rtlCol="0">
            <a:spAutoFit/>
          </a:bodyPr>
          <a:lstStyle/>
          <a:p>
            <a:pPr marL="457200" indent="-457200">
              <a:buFont typeface="Wingdings" panose="05000000000000000000" pitchFamily="2" charset="2"/>
              <a:buChar char="Ø"/>
            </a:pPr>
            <a:r>
              <a:rPr lang="en-US" sz="2400" dirty="0">
                <a:solidFill>
                  <a:schemeClr val="tx2"/>
                </a:solidFill>
              </a:rPr>
              <a:t>Biotech (Genome)</a:t>
            </a:r>
          </a:p>
          <a:p>
            <a:pPr marL="457200" indent="-457200">
              <a:buFont typeface="Wingdings" panose="05000000000000000000" pitchFamily="2" charset="2"/>
              <a:buChar char="Ø"/>
            </a:pPr>
            <a:r>
              <a:rPr lang="en-US" sz="2400" dirty="0">
                <a:solidFill>
                  <a:schemeClr val="tx2"/>
                </a:solidFill>
              </a:rPr>
              <a:t>Finance (Sentiment)</a:t>
            </a:r>
          </a:p>
          <a:p>
            <a:pPr marL="457200" indent="-457200">
              <a:buFont typeface="Wingdings" panose="05000000000000000000" pitchFamily="2" charset="2"/>
              <a:buChar char="Ø"/>
            </a:pPr>
            <a:r>
              <a:rPr lang="en-US" sz="2400" dirty="0">
                <a:solidFill>
                  <a:schemeClr val="tx2"/>
                </a:solidFill>
              </a:rPr>
              <a:t>Government (</a:t>
            </a:r>
            <a:r>
              <a:rPr lang="en-US" sz="2400" dirty="0" err="1">
                <a:solidFill>
                  <a:schemeClr val="tx2"/>
                </a:solidFill>
              </a:rPr>
              <a:t>USGS.Defense.Energy</a:t>
            </a:r>
            <a:r>
              <a:rPr lang="en-US" sz="2400" dirty="0">
                <a:solidFill>
                  <a:schemeClr val="tx2"/>
                </a:solidFill>
              </a:rPr>
              <a:t>)</a:t>
            </a:r>
          </a:p>
          <a:p>
            <a:pPr marL="457200" indent="-457200">
              <a:buFont typeface="Wingdings" panose="05000000000000000000" pitchFamily="2" charset="2"/>
              <a:buChar char="Ø"/>
            </a:pPr>
            <a:r>
              <a:rPr lang="en-US" sz="2400" dirty="0">
                <a:solidFill>
                  <a:schemeClr val="tx2"/>
                </a:solidFill>
              </a:rPr>
              <a:t>Health Care (Survival Analysis/Fraud Detection)</a:t>
            </a:r>
          </a:p>
          <a:p>
            <a:pPr marL="457200" indent="-457200">
              <a:buFont typeface="Wingdings" panose="05000000000000000000" pitchFamily="2" charset="2"/>
              <a:buChar char="Ø"/>
            </a:pPr>
            <a:r>
              <a:rPr lang="en-US" sz="2400" dirty="0">
                <a:solidFill>
                  <a:schemeClr val="tx2"/>
                </a:solidFill>
              </a:rPr>
              <a:t>Cyber Security (Defense Against Attacks)</a:t>
            </a:r>
          </a:p>
          <a:p>
            <a:pPr marL="457200" indent="-457200">
              <a:buFont typeface="Wingdings" panose="05000000000000000000" pitchFamily="2" charset="2"/>
              <a:buChar char="Ø"/>
            </a:pPr>
            <a:r>
              <a:rPr lang="en-US" sz="2400" dirty="0">
                <a:solidFill>
                  <a:schemeClr val="tx2"/>
                </a:solidFill>
              </a:rPr>
              <a:t>Geospatial Analysis (Climate Change/Earthquakes/Intelligence)</a:t>
            </a:r>
          </a:p>
          <a:p>
            <a:pPr marL="457200" indent="-457200">
              <a:buFont typeface="Wingdings" panose="05000000000000000000" pitchFamily="2" charset="2"/>
              <a:buChar char="Ø"/>
            </a:pPr>
            <a:r>
              <a:rPr lang="en-US" sz="2400" dirty="0">
                <a:solidFill>
                  <a:schemeClr val="tx2"/>
                </a:solidFill>
              </a:rPr>
              <a:t>What else? </a:t>
            </a:r>
          </a:p>
        </p:txBody>
      </p:sp>
    </p:spTree>
    <p:extLst>
      <p:ext uri="{BB962C8B-B14F-4D97-AF65-F5344CB8AC3E}">
        <p14:creationId xmlns:p14="http://schemas.microsoft.com/office/powerpoint/2010/main" val="16052302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4800" y="1143000"/>
            <a:ext cx="8379725" cy="3539430"/>
          </a:xfrm>
          <a:prstGeom prst="rect">
            <a:avLst/>
          </a:prstGeom>
          <a:noFill/>
        </p:spPr>
        <p:txBody>
          <a:bodyPr wrap="square" rtlCol="0">
            <a:spAutoFit/>
          </a:bodyPr>
          <a:lstStyle/>
          <a:p>
            <a:pPr algn="ctr"/>
            <a:r>
              <a:rPr lang="en-US" sz="3200" dirty="0">
                <a:solidFill>
                  <a:schemeClr val="tx2"/>
                </a:solidFill>
              </a:rPr>
              <a:t>As a result of the ever-expanding </a:t>
            </a:r>
            <a:r>
              <a:rPr lang="en-US" sz="3200" b="1" dirty="0">
                <a:solidFill>
                  <a:schemeClr val="tx2"/>
                </a:solidFill>
              </a:rPr>
              <a:t>knowledge economy </a:t>
            </a:r>
            <a:r>
              <a:rPr lang="en-US" sz="3200" dirty="0">
                <a:solidFill>
                  <a:schemeClr val="tx2"/>
                </a:solidFill>
              </a:rPr>
              <a:t>and emphasis on </a:t>
            </a:r>
            <a:r>
              <a:rPr lang="en-US" sz="3200" b="1" dirty="0">
                <a:solidFill>
                  <a:schemeClr val="tx2"/>
                </a:solidFill>
              </a:rPr>
              <a:t>intellectual capital </a:t>
            </a:r>
            <a:r>
              <a:rPr lang="en-US" sz="3200" dirty="0">
                <a:solidFill>
                  <a:schemeClr val="tx2"/>
                </a:solidFill>
              </a:rPr>
              <a:t>driving </a:t>
            </a:r>
            <a:r>
              <a:rPr lang="en-US" sz="3200" b="1" dirty="0">
                <a:solidFill>
                  <a:schemeClr val="tx2"/>
                </a:solidFill>
              </a:rPr>
              <a:t>divisions of labor </a:t>
            </a:r>
            <a:r>
              <a:rPr lang="en-US" sz="3200" dirty="0">
                <a:solidFill>
                  <a:schemeClr val="tx2"/>
                </a:solidFill>
              </a:rPr>
              <a:t>resulting in </a:t>
            </a:r>
            <a:r>
              <a:rPr lang="en-US" sz="3200" b="1" dirty="0">
                <a:solidFill>
                  <a:schemeClr val="tx2"/>
                </a:solidFill>
              </a:rPr>
              <a:t>hyper specialization</a:t>
            </a:r>
            <a:r>
              <a:rPr lang="en-US" sz="3200" dirty="0">
                <a:solidFill>
                  <a:schemeClr val="tx2"/>
                </a:solidFill>
              </a:rPr>
              <a:t> the need to establish high quality </a:t>
            </a:r>
            <a:r>
              <a:rPr lang="en-US" sz="3200" b="1" dirty="0">
                <a:solidFill>
                  <a:schemeClr val="tx2"/>
                </a:solidFill>
              </a:rPr>
              <a:t>research habits </a:t>
            </a:r>
            <a:r>
              <a:rPr lang="en-US" sz="3200" dirty="0">
                <a:solidFill>
                  <a:schemeClr val="tx2"/>
                </a:solidFill>
              </a:rPr>
              <a:t>is a critical step for anyone wanting to stay competitive in his/her chosen field.  </a:t>
            </a:r>
          </a:p>
        </p:txBody>
      </p:sp>
    </p:spTree>
    <p:extLst>
      <p:ext uri="{BB962C8B-B14F-4D97-AF65-F5344CB8AC3E}">
        <p14:creationId xmlns:p14="http://schemas.microsoft.com/office/powerpoint/2010/main" val="10908502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4800" y="1447800"/>
            <a:ext cx="8379725" cy="1384995"/>
          </a:xfrm>
          <a:prstGeom prst="rect">
            <a:avLst/>
          </a:prstGeom>
          <a:noFill/>
        </p:spPr>
        <p:txBody>
          <a:bodyPr wrap="square" rtlCol="0">
            <a:spAutoFit/>
          </a:bodyPr>
          <a:lstStyle/>
          <a:p>
            <a:pPr algn="ctr"/>
            <a:r>
              <a:rPr lang="en-US" sz="2800" dirty="0">
                <a:solidFill>
                  <a:schemeClr val="tx2"/>
                </a:solidFill>
              </a:rPr>
              <a:t>Be thinking about what type of Data Scientists you are/or want to be and what field of specialty in which you would like to work </a:t>
            </a:r>
          </a:p>
        </p:txBody>
      </p:sp>
    </p:spTree>
    <p:extLst>
      <p:ext uri="{BB962C8B-B14F-4D97-AF65-F5344CB8AC3E}">
        <p14:creationId xmlns:p14="http://schemas.microsoft.com/office/powerpoint/2010/main" val="34513398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ACD0CF0-90CC-9C41-A77B-2776398A8C8B}" type="slidenum">
              <a:rPr lang="en-US" smtClean="0"/>
              <a:pPr/>
              <a:t>29</a:t>
            </a:fld>
            <a:endParaRPr lang="en-US"/>
          </a:p>
        </p:txBody>
      </p:sp>
      <p:sp>
        <p:nvSpPr>
          <p:cNvPr id="6" name="Content Placeholder 2"/>
          <p:cNvSpPr>
            <a:spLocks noGrp="1"/>
          </p:cNvSpPr>
          <p:nvPr>
            <p:ph idx="1"/>
          </p:nvPr>
        </p:nvSpPr>
        <p:spPr>
          <a:xfrm>
            <a:off x="152400" y="914400"/>
            <a:ext cx="8546638" cy="2782993"/>
          </a:xfrm>
        </p:spPr>
        <p:txBody>
          <a:bodyPr>
            <a:normAutofit/>
          </a:bodyPr>
          <a:lstStyle/>
          <a:p>
            <a:r>
              <a:rPr lang="en-US" sz="2700" dirty="0">
                <a:solidFill>
                  <a:srgbClr val="002060"/>
                </a:solidFill>
                <a:latin typeface="Times New Roman" panose="02020603050405020304" pitchFamily="18" charset="0"/>
                <a:cs typeface="Times New Roman" panose="02020603050405020304" pitchFamily="18" charset="0"/>
              </a:rPr>
              <a:t> What do Data Scientists actually do anyway?</a:t>
            </a:r>
            <a:endParaRPr lang="en-US" dirty="0">
              <a:solidFill>
                <a:srgbClr val="002060"/>
              </a:solidFill>
              <a:latin typeface="Times New Roman" panose="02020603050405020304" pitchFamily="18" charset="0"/>
              <a:cs typeface="Times New Roman" panose="02020603050405020304" pitchFamily="18" charset="0"/>
            </a:endParaRPr>
          </a:p>
          <a:p>
            <a:pPr lvl="1"/>
            <a:r>
              <a:rPr lang="en-US" sz="2400" dirty="0">
                <a:solidFill>
                  <a:srgbClr val="002060"/>
                </a:solidFill>
                <a:latin typeface="Times New Roman" panose="02020603050405020304" pitchFamily="18" charset="0"/>
                <a:cs typeface="Times New Roman" panose="02020603050405020304" pitchFamily="18" charset="0"/>
              </a:rPr>
              <a:t> </a:t>
            </a:r>
            <a:r>
              <a:rPr lang="en-US" sz="2400" dirty="0">
                <a:hlinkClick r:id="rId2"/>
              </a:rPr>
              <a:t>https://www.kaggle.com/surveys/2017</a:t>
            </a:r>
            <a:endParaRPr lang="en-US" sz="2400" dirty="0">
              <a:solidFill>
                <a:srgbClr val="002060"/>
              </a:solidFill>
              <a:latin typeface="Times New Roman" panose="02020603050405020304" pitchFamily="18" charset="0"/>
              <a:cs typeface="Times New Roman" panose="02020603050405020304" pitchFamily="18" charset="0"/>
            </a:endParaRPr>
          </a:p>
        </p:txBody>
      </p:sp>
      <p:sp>
        <p:nvSpPr>
          <p:cNvPr id="8" name="Title 1"/>
          <p:cNvSpPr>
            <a:spLocks noGrp="1"/>
          </p:cNvSpPr>
          <p:nvPr>
            <p:ph type="title"/>
          </p:nvPr>
        </p:nvSpPr>
        <p:spPr>
          <a:xfrm>
            <a:off x="304800" y="87214"/>
            <a:ext cx="7886700" cy="548640"/>
          </a:xfrm>
        </p:spPr>
        <p:txBody>
          <a:bodyPr>
            <a:normAutofit/>
          </a:bodyPr>
          <a:lstStyle/>
          <a:p>
            <a:r>
              <a:rPr lang="en-US" sz="2400" dirty="0">
                <a:solidFill>
                  <a:srgbClr val="002060"/>
                </a:solidFill>
                <a:latin typeface="Times New Roman" panose="02020603050405020304" pitchFamily="18" charset="0"/>
                <a:cs typeface="Times New Roman" panose="02020603050405020304" pitchFamily="18" charset="0"/>
              </a:rPr>
              <a:t>Data Science Overview</a:t>
            </a:r>
          </a:p>
        </p:txBody>
      </p:sp>
    </p:spTree>
    <p:extLst>
      <p:ext uri="{BB962C8B-B14F-4D97-AF65-F5344CB8AC3E}">
        <p14:creationId xmlns:p14="http://schemas.microsoft.com/office/powerpoint/2010/main" val="2416680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76200"/>
            <a:ext cx="7756263" cy="715304"/>
          </a:xfrm>
        </p:spPr>
        <p:txBody>
          <a:bodyPr/>
          <a:lstStyle/>
          <a:p>
            <a:r>
              <a:rPr lang="en-US" sz="2400" dirty="0"/>
              <a:t>Class Administration/Tech Stack</a:t>
            </a:r>
          </a:p>
        </p:txBody>
      </p:sp>
      <p:sp>
        <p:nvSpPr>
          <p:cNvPr id="3" name="TextBox 2"/>
          <p:cNvSpPr txBox="1"/>
          <p:nvPr/>
        </p:nvSpPr>
        <p:spPr>
          <a:xfrm>
            <a:off x="-304800" y="791504"/>
            <a:ext cx="9188714" cy="4893647"/>
          </a:xfrm>
          <a:prstGeom prst="rect">
            <a:avLst/>
          </a:prstGeom>
          <a:noFill/>
        </p:spPr>
        <p:txBody>
          <a:bodyPr wrap="square" rtlCol="0">
            <a:spAutoFit/>
          </a:bodyPr>
          <a:lstStyle/>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400" dirty="0">
                <a:solidFill>
                  <a:srgbClr val="002060"/>
                </a:solidFill>
                <a:latin typeface="Book Antiqua" charset="0"/>
              </a:rPr>
              <a:t>Syllabus and files are on </a:t>
            </a:r>
            <a:r>
              <a:rPr lang="en-US" sz="2400" dirty="0" err="1">
                <a:solidFill>
                  <a:srgbClr val="002060"/>
                </a:solidFill>
                <a:latin typeface="Book Antiqua" charset="0"/>
              </a:rPr>
              <a:t>Github</a:t>
            </a:r>
            <a:endParaRPr lang="en-US" sz="2400" dirty="0">
              <a:solidFill>
                <a:srgbClr val="002060"/>
              </a:solidFill>
              <a:latin typeface="Book Antiqua" charset="0"/>
            </a:endParaRPr>
          </a:p>
          <a:p>
            <a:pPr marL="1371600" lvl="2" indent="-457200">
              <a:buFont typeface="Wingdings" panose="05000000000000000000" pitchFamily="2" charset="2"/>
              <a:buChar char="v"/>
              <a:defRPr/>
            </a:pPr>
            <a:r>
              <a:rPr lang="en-US" sz="2400" dirty="0">
                <a:hlinkClick r:id="rId2"/>
              </a:rPr>
              <a:t>https://github.com/NovaVolunteer/Practice_Application_DS</a:t>
            </a:r>
            <a:endParaRPr lang="en-US" sz="2400" dirty="0"/>
          </a:p>
          <a:p>
            <a:pPr marL="914400" lvl="1" indent="-457200">
              <a:buFont typeface="Wingdings" panose="05000000000000000000" pitchFamily="2" charset="2"/>
              <a:buChar char="Ø"/>
              <a:defRPr/>
            </a:pPr>
            <a:r>
              <a:rPr kumimoji="0" lang="en-US" sz="2400" b="0" i="0" u="none" strike="noStrike" kern="1200" cap="none" spc="0" normalizeH="0" noProof="0" dirty="0">
                <a:ln>
                  <a:noFill/>
                </a:ln>
                <a:solidFill>
                  <a:srgbClr val="002060"/>
                </a:solidFill>
                <a:effectLst/>
                <a:uLnTx/>
                <a:uFillTx/>
                <a:latin typeface="Book Antiqua" charset="0"/>
                <a:ea typeface="ＭＳ Ｐゴシック" charset="0"/>
              </a:rPr>
              <a:t>Use Collab for submission of graded material </a:t>
            </a:r>
          </a:p>
          <a:p>
            <a:pPr marL="914400" lvl="1" indent="-457200">
              <a:buFont typeface="Wingdings" panose="05000000000000000000" pitchFamily="2" charset="2"/>
              <a:buChar char="Ø"/>
              <a:defRPr/>
            </a:pPr>
            <a:r>
              <a:rPr lang="en-US" sz="2400" dirty="0">
                <a:solidFill>
                  <a:srgbClr val="002060"/>
                </a:solidFill>
                <a:latin typeface="Book Antiqua" charset="0"/>
              </a:rPr>
              <a:t>Slack Channel:</a:t>
            </a:r>
          </a:p>
          <a:p>
            <a:pPr marL="1371600" lvl="2" indent="-457200">
              <a:buFont typeface="Wingdings" panose="05000000000000000000" pitchFamily="2" charset="2"/>
              <a:buChar char="v"/>
              <a:defRPr/>
            </a:pPr>
            <a:r>
              <a:rPr lang="en-US" sz="2400" dirty="0">
                <a:solidFill>
                  <a:srgbClr val="002060"/>
                </a:solidFill>
                <a:latin typeface="Book Antiqua" charset="0"/>
              </a:rPr>
              <a:t>Use for exchanging ideas, sharing interesting content or asking questions</a:t>
            </a:r>
          </a:p>
          <a:p>
            <a:pPr marL="914400" lvl="1" indent="-457200">
              <a:buFont typeface="Wingdings" panose="05000000000000000000" pitchFamily="2" charset="2"/>
              <a:buChar char="Ø"/>
              <a:defRPr/>
            </a:pPr>
            <a:r>
              <a:rPr kumimoji="0" lang="en-US" sz="2400" b="0" i="0" u="none" strike="noStrike" kern="1200" cap="none" spc="0" normalizeH="0" noProof="0" dirty="0">
                <a:ln>
                  <a:noFill/>
                </a:ln>
                <a:solidFill>
                  <a:srgbClr val="002060"/>
                </a:solidFill>
                <a:effectLst/>
                <a:uLnTx/>
                <a:uFillTx/>
                <a:latin typeface="Book Antiqua" charset="0"/>
                <a:ea typeface="ＭＳ Ｐゴシック" charset="0"/>
              </a:rPr>
              <a:t>Class is </a:t>
            </a:r>
            <a:r>
              <a:rPr lang="en-US" sz="2400" dirty="0">
                <a:solidFill>
                  <a:srgbClr val="002060"/>
                </a:solidFill>
                <a:latin typeface="Book Antiqua" charset="0"/>
              </a:rPr>
              <a:t>directly linked to your Capstone </a:t>
            </a:r>
          </a:p>
          <a:p>
            <a:pPr marL="1371600" lvl="2" indent="-457200">
              <a:buFont typeface="Wingdings" panose="05000000000000000000" pitchFamily="2" charset="2"/>
              <a:buChar char="v"/>
              <a:defRPr/>
            </a:pPr>
            <a:r>
              <a:rPr lang="en-US" sz="2400" dirty="0">
                <a:solidFill>
                  <a:srgbClr val="002060"/>
                </a:solidFill>
                <a:latin typeface="Book Antiqua" charset="0"/>
              </a:rPr>
              <a:t>Apply the content to development of the capstone project</a:t>
            </a:r>
          </a:p>
          <a:p>
            <a:pPr marL="1371600" lvl="2" indent="-457200">
              <a:buFont typeface="Wingdings" panose="05000000000000000000" pitchFamily="2" charset="2"/>
              <a:buChar char="v"/>
              <a:defRPr/>
            </a:pPr>
            <a:r>
              <a:rPr lang="en-US" sz="2400" dirty="0">
                <a:solidFill>
                  <a:srgbClr val="002060"/>
                </a:solidFill>
                <a:latin typeface="Book Antiqua" charset="0"/>
              </a:rPr>
              <a:t>Review Schedule and Requirements</a:t>
            </a:r>
          </a:p>
          <a:p>
            <a:pPr marL="914400" lvl="1" indent="-457200">
              <a:buFont typeface="Wingdings" panose="05000000000000000000" pitchFamily="2" charset="2"/>
              <a:buChar char="Ø"/>
              <a:defRPr/>
            </a:pPr>
            <a:r>
              <a:rPr lang="en-US" sz="2400" dirty="0">
                <a:solidFill>
                  <a:srgbClr val="002060"/>
                </a:solidFill>
                <a:latin typeface="Book Antiqua" charset="0"/>
              </a:rPr>
              <a:t>Trello</a:t>
            </a:r>
          </a:p>
          <a:p>
            <a:pPr lvl="1">
              <a:defRPr/>
            </a:pPr>
            <a:endParaRPr kumimoji="0" lang="en-US" sz="2400" b="0" i="0" u="none" strike="noStrike" kern="1200" cap="none" spc="0" normalizeH="0" noProof="0" dirty="0">
              <a:ln>
                <a:noFill/>
              </a:ln>
              <a:solidFill>
                <a:srgbClr val="002060"/>
              </a:solidFill>
              <a:effectLst/>
              <a:uLnTx/>
              <a:uFillTx/>
              <a:latin typeface="Book Antiqua" charset="0"/>
              <a:ea typeface="ＭＳ Ｐゴシック" charset="0"/>
            </a:endParaRPr>
          </a:p>
          <a:p>
            <a:pPr marR="0" lvl="1" algn="l" defTabSz="914400" rtl="0" eaLnBrk="1" fontAlgn="base" latinLnBrk="0" hangingPunct="1">
              <a:lnSpc>
                <a:spcPct val="100000"/>
              </a:lnSpc>
              <a:spcBef>
                <a:spcPct val="0"/>
              </a:spcBef>
              <a:spcAft>
                <a:spcPct val="0"/>
              </a:spcAft>
              <a:buClrTx/>
              <a:buSzTx/>
              <a:tabLst/>
              <a:defRPr/>
            </a:pPr>
            <a:endParaRPr kumimoji="0" lang="en-US" sz="2400" b="0" i="0" u="none" strike="noStrike" kern="1200" cap="none" spc="0" normalizeH="0" baseline="0" noProof="0" dirty="0">
              <a:ln>
                <a:noFill/>
              </a:ln>
              <a:solidFill>
                <a:srgbClr val="002060"/>
              </a:solidFill>
              <a:effectLst/>
              <a:uLnTx/>
              <a:uFillTx/>
              <a:latin typeface="Book Antiqua" charset="0"/>
              <a:ea typeface="ＭＳ Ｐゴシック" charset="0"/>
            </a:endParaRPr>
          </a:p>
        </p:txBody>
      </p:sp>
    </p:spTree>
    <p:extLst>
      <p:ext uri="{BB962C8B-B14F-4D97-AF65-F5344CB8AC3E}">
        <p14:creationId xmlns:p14="http://schemas.microsoft.com/office/powerpoint/2010/main" val="39264766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61924"/>
            <a:ext cx="7886700" cy="731520"/>
          </a:xfrm>
        </p:spPr>
        <p:txBody>
          <a:bodyPr/>
          <a:lstStyle/>
          <a:p>
            <a:r>
              <a:rPr lang="en-US" dirty="0">
                <a:solidFill>
                  <a:srgbClr val="002060"/>
                </a:solidFill>
                <a:latin typeface="Times New Roman" panose="02020603050405020304" pitchFamily="18" charset="0"/>
                <a:cs typeface="Times New Roman" panose="02020603050405020304" pitchFamily="18" charset="0"/>
              </a:rPr>
              <a:t>Data Science Overview: Data Analytics (Science) Levels</a:t>
            </a:r>
          </a:p>
        </p:txBody>
      </p:sp>
      <p:sp>
        <p:nvSpPr>
          <p:cNvPr id="5" name="Slide Number Placeholder 4"/>
          <p:cNvSpPr>
            <a:spLocks noGrp="1"/>
          </p:cNvSpPr>
          <p:nvPr>
            <p:ph type="sldNum" sz="quarter" idx="12"/>
          </p:nvPr>
        </p:nvSpPr>
        <p:spPr>
          <a:xfrm>
            <a:off x="6758222" y="5864860"/>
            <a:ext cx="2057400" cy="365125"/>
          </a:xfrm>
        </p:spPr>
        <p:txBody>
          <a:bodyPr/>
          <a:lstStyle/>
          <a:p>
            <a:fld id="{5ACD0CF0-90CC-9C41-A77B-2776398A8C8B}" type="slidenum">
              <a:rPr lang="en-US" smtClean="0"/>
              <a:t>30</a:t>
            </a:fld>
            <a:endParaRPr lang="en-US" dirty="0"/>
          </a:p>
        </p:txBody>
      </p:sp>
      <p:pic>
        <p:nvPicPr>
          <p:cNvPr id="4" name="Picture 3"/>
          <p:cNvPicPr>
            <a:picLocks noChangeAspect="1"/>
          </p:cNvPicPr>
          <p:nvPr/>
        </p:nvPicPr>
        <p:blipFill>
          <a:blip r:embed="rId2"/>
          <a:stretch>
            <a:fillRect/>
          </a:stretch>
        </p:blipFill>
        <p:spPr>
          <a:xfrm>
            <a:off x="-4233" y="914400"/>
            <a:ext cx="8819855" cy="4492466"/>
          </a:xfrm>
          <a:prstGeom prst="rect">
            <a:avLst/>
          </a:prstGeom>
        </p:spPr>
      </p:pic>
      <p:sp>
        <p:nvSpPr>
          <p:cNvPr id="7" name="TextBox 6"/>
          <p:cNvSpPr txBox="1"/>
          <p:nvPr/>
        </p:nvSpPr>
        <p:spPr>
          <a:xfrm>
            <a:off x="514190" y="1358634"/>
            <a:ext cx="335836" cy="323165"/>
          </a:xfrm>
          <a:prstGeom prst="rect">
            <a:avLst/>
          </a:prstGeom>
          <a:noFill/>
        </p:spPr>
        <p:txBody>
          <a:bodyPr wrap="square" rtlCol="0">
            <a:spAutoFit/>
          </a:bodyPr>
          <a:lstStyle/>
          <a:p>
            <a:pPr algn="ctr"/>
            <a:r>
              <a:rPr lang="en-US" sz="1500" dirty="0">
                <a:solidFill>
                  <a:srgbClr val="FF0000"/>
                </a:solidFill>
                <a:latin typeface="Algerian" panose="04020705040A02060702" pitchFamily="82" charset="0"/>
              </a:rPr>
              <a:t>X</a:t>
            </a:r>
          </a:p>
        </p:txBody>
      </p:sp>
      <p:sp>
        <p:nvSpPr>
          <p:cNvPr id="8" name="TextBox 7"/>
          <p:cNvSpPr txBox="1"/>
          <p:nvPr/>
        </p:nvSpPr>
        <p:spPr>
          <a:xfrm>
            <a:off x="7816173" y="4832939"/>
            <a:ext cx="335836" cy="323165"/>
          </a:xfrm>
          <a:prstGeom prst="rect">
            <a:avLst/>
          </a:prstGeom>
          <a:noFill/>
        </p:spPr>
        <p:txBody>
          <a:bodyPr wrap="square" rtlCol="0">
            <a:spAutoFit/>
          </a:bodyPr>
          <a:lstStyle/>
          <a:p>
            <a:pPr algn="ctr"/>
            <a:r>
              <a:rPr lang="en-US" sz="1500" dirty="0">
                <a:solidFill>
                  <a:srgbClr val="FF0000"/>
                </a:solidFill>
                <a:latin typeface="Algerian" panose="04020705040A02060702" pitchFamily="82" charset="0"/>
              </a:rPr>
              <a:t>X</a:t>
            </a:r>
          </a:p>
        </p:txBody>
      </p:sp>
      <p:sp>
        <p:nvSpPr>
          <p:cNvPr id="11" name="TextBox 10"/>
          <p:cNvSpPr txBox="1"/>
          <p:nvPr/>
        </p:nvSpPr>
        <p:spPr>
          <a:xfrm>
            <a:off x="5185989" y="4912153"/>
            <a:ext cx="2819399" cy="369332"/>
          </a:xfrm>
          <a:prstGeom prst="rect">
            <a:avLst/>
          </a:prstGeom>
          <a:noFill/>
        </p:spPr>
        <p:txBody>
          <a:bodyPr wrap="square" rtlCol="0">
            <a:spAutoFit/>
          </a:bodyPr>
          <a:lstStyle/>
          <a:p>
            <a:r>
              <a:rPr lang="en-US" b="1" dirty="0"/>
              <a:t>Knowledge Requirement</a:t>
            </a:r>
          </a:p>
        </p:txBody>
      </p:sp>
      <p:sp>
        <p:nvSpPr>
          <p:cNvPr id="12" name="TextBox 11"/>
          <p:cNvSpPr txBox="1"/>
          <p:nvPr/>
        </p:nvSpPr>
        <p:spPr>
          <a:xfrm>
            <a:off x="857187" y="1254759"/>
            <a:ext cx="2652402" cy="338554"/>
          </a:xfrm>
          <a:prstGeom prst="rect">
            <a:avLst/>
          </a:prstGeom>
          <a:noFill/>
        </p:spPr>
        <p:txBody>
          <a:bodyPr wrap="square" rtlCol="0">
            <a:spAutoFit/>
          </a:bodyPr>
          <a:lstStyle/>
          <a:p>
            <a:r>
              <a:rPr lang="en-US" sz="1600" b="1" dirty="0"/>
              <a:t>Cumulative Effect</a:t>
            </a:r>
          </a:p>
        </p:txBody>
      </p:sp>
    </p:spTree>
    <p:extLst>
      <p:ext uri="{BB962C8B-B14F-4D97-AF65-F5344CB8AC3E}">
        <p14:creationId xmlns:p14="http://schemas.microsoft.com/office/powerpoint/2010/main" val="513050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6"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down)">
                                      <p:cBhvr>
                                        <p:cTn id="19" dur="580">
                                          <p:stCondLst>
                                            <p:cond delay="0"/>
                                          </p:stCondLst>
                                        </p:cTn>
                                        <p:tgtEl>
                                          <p:spTgt spid="11"/>
                                        </p:tgtEl>
                                      </p:cBhvr>
                                    </p:animEffect>
                                    <p:anim calcmode="lin" valueType="num">
                                      <p:cBhvr>
                                        <p:cTn id="20"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25" dur="26">
                                          <p:stCondLst>
                                            <p:cond delay="650"/>
                                          </p:stCondLst>
                                        </p:cTn>
                                        <p:tgtEl>
                                          <p:spTgt spid="11"/>
                                        </p:tgtEl>
                                      </p:cBhvr>
                                      <p:to x="100000" y="60000"/>
                                    </p:animScale>
                                    <p:animScale>
                                      <p:cBhvr>
                                        <p:cTn id="26" dur="166" decel="50000">
                                          <p:stCondLst>
                                            <p:cond delay="676"/>
                                          </p:stCondLst>
                                        </p:cTn>
                                        <p:tgtEl>
                                          <p:spTgt spid="11"/>
                                        </p:tgtEl>
                                      </p:cBhvr>
                                      <p:to x="100000" y="100000"/>
                                    </p:animScale>
                                    <p:animScale>
                                      <p:cBhvr>
                                        <p:cTn id="27" dur="26">
                                          <p:stCondLst>
                                            <p:cond delay="1312"/>
                                          </p:stCondLst>
                                        </p:cTn>
                                        <p:tgtEl>
                                          <p:spTgt spid="11"/>
                                        </p:tgtEl>
                                      </p:cBhvr>
                                      <p:to x="100000" y="80000"/>
                                    </p:animScale>
                                    <p:animScale>
                                      <p:cBhvr>
                                        <p:cTn id="28" dur="166" decel="50000">
                                          <p:stCondLst>
                                            <p:cond delay="1338"/>
                                          </p:stCondLst>
                                        </p:cTn>
                                        <p:tgtEl>
                                          <p:spTgt spid="11"/>
                                        </p:tgtEl>
                                      </p:cBhvr>
                                      <p:to x="100000" y="100000"/>
                                    </p:animScale>
                                    <p:animScale>
                                      <p:cBhvr>
                                        <p:cTn id="29" dur="26">
                                          <p:stCondLst>
                                            <p:cond delay="1642"/>
                                          </p:stCondLst>
                                        </p:cTn>
                                        <p:tgtEl>
                                          <p:spTgt spid="11"/>
                                        </p:tgtEl>
                                      </p:cBhvr>
                                      <p:to x="100000" y="90000"/>
                                    </p:animScale>
                                    <p:animScale>
                                      <p:cBhvr>
                                        <p:cTn id="30" dur="166" decel="50000">
                                          <p:stCondLst>
                                            <p:cond delay="1668"/>
                                          </p:stCondLst>
                                        </p:cTn>
                                        <p:tgtEl>
                                          <p:spTgt spid="11"/>
                                        </p:tgtEl>
                                      </p:cBhvr>
                                      <p:to x="100000" y="100000"/>
                                    </p:animScale>
                                    <p:animScale>
                                      <p:cBhvr>
                                        <p:cTn id="31" dur="26">
                                          <p:stCondLst>
                                            <p:cond delay="1808"/>
                                          </p:stCondLst>
                                        </p:cTn>
                                        <p:tgtEl>
                                          <p:spTgt spid="11"/>
                                        </p:tgtEl>
                                      </p:cBhvr>
                                      <p:to x="100000" y="95000"/>
                                    </p:animScale>
                                    <p:animScale>
                                      <p:cBhvr>
                                        <p:cTn id="32" dur="166" decel="50000">
                                          <p:stCondLst>
                                            <p:cond delay="1834"/>
                                          </p:stCondLst>
                                        </p:cTn>
                                        <p:tgtEl>
                                          <p:spTgt spid="11"/>
                                        </p:tgtEl>
                                      </p:cBhvr>
                                      <p:to x="100000" y="100000"/>
                                    </p:animScale>
                                  </p:childTnLst>
                                </p:cTn>
                              </p:par>
                              <p:par>
                                <p:cTn id="33" presetID="26"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down)">
                                      <p:cBhvr>
                                        <p:cTn id="35" dur="580">
                                          <p:stCondLst>
                                            <p:cond delay="0"/>
                                          </p:stCondLst>
                                        </p:cTn>
                                        <p:tgtEl>
                                          <p:spTgt spid="8"/>
                                        </p:tgtEl>
                                      </p:cBhvr>
                                    </p:animEffect>
                                    <p:anim calcmode="lin" valueType="num">
                                      <p:cBhvr>
                                        <p:cTn id="36"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41" dur="26">
                                          <p:stCondLst>
                                            <p:cond delay="650"/>
                                          </p:stCondLst>
                                        </p:cTn>
                                        <p:tgtEl>
                                          <p:spTgt spid="8"/>
                                        </p:tgtEl>
                                      </p:cBhvr>
                                      <p:to x="100000" y="60000"/>
                                    </p:animScale>
                                    <p:animScale>
                                      <p:cBhvr>
                                        <p:cTn id="42" dur="166" decel="50000">
                                          <p:stCondLst>
                                            <p:cond delay="676"/>
                                          </p:stCondLst>
                                        </p:cTn>
                                        <p:tgtEl>
                                          <p:spTgt spid="8"/>
                                        </p:tgtEl>
                                      </p:cBhvr>
                                      <p:to x="100000" y="100000"/>
                                    </p:animScale>
                                    <p:animScale>
                                      <p:cBhvr>
                                        <p:cTn id="43" dur="26">
                                          <p:stCondLst>
                                            <p:cond delay="1312"/>
                                          </p:stCondLst>
                                        </p:cTn>
                                        <p:tgtEl>
                                          <p:spTgt spid="8"/>
                                        </p:tgtEl>
                                      </p:cBhvr>
                                      <p:to x="100000" y="80000"/>
                                    </p:animScale>
                                    <p:animScale>
                                      <p:cBhvr>
                                        <p:cTn id="44" dur="166" decel="50000">
                                          <p:stCondLst>
                                            <p:cond delay="1338"/>
                                          </p:stCondLst>
                                        </p:cTn>
                                        <p:tgtEl>
                                          <p:spTgt spid="8"/>
                                        </p:tgtEl>
                                      </p:cBhvr>
                                      <p:to x="100000" y="100000"/>
                                    </p:animScale>
                                    <p:animScale>
                                      <p:cBhvr>
                                        <p:cTn id="45" dur="26">
                                          <p:stCondLst>
                                            <p:cond delay="1642"/>
                                          </p:stCondLst>
                                        </p:cTn>
                                        <p:tgtEl>
                                          <p:spTgt spid="8"/>
                                        </p:tgtEl>
                                      </p:cBhvr>
                                      <p:to x="100000" y="90000"/>
                                    </p:animScale>
                                    <p:animScale>
                                      <p:cBhvr>
                                        <p:cTn id="46" dur="166" decel="50000">
                                          <p:stCondLst>
                                            <p:cond delay="1668"/>
                                          </p:stCondLst>
                                        </p:cTn>
                                        <p:tgtEl>
                                          <p:spTgt spid="8"/>
                                        </p:tgtEl>
                                      </p:cBhvr>
                                      <p:to x="100000" y="100000"/>
                                    </p:animScale>
                                    <p:animScale>
                                      <p:cBhvr>
                                        <p:cTn id="47" dur="26">
                                          <p:stCondLst>
                                            <p:cond delay="1808"/>
                                          </p:stCondLst>
                                        </p:cTn>
                                        <p:tgtEl>
                                          <p:spTgt spid="8"/>
                                        </p:tgtEl>
                                      </p:cBhvr>
                                      <p:to x="100000" y="95000"/>
                                    </p:animScale>
                                    <p:animScale>
                                      <p:cBhvr>
                                        <p:cTn id="48"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p:bldP spid="1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0D705-A4A8-45AF-9B69-0A9EF5D241A4}"/>
              </a:ext>
            </a:extLst>
          </p:cNvPr>
          <p:cNvSpPr>
            <a:spLocks noGrp="1"/>
          </p:cNvSpPr>
          <p:nvPr>
            <p:ph type="title"/>
          </p:nvPr>
        </p:nvSpPr>
        <p:spPr>
          <a:xfrm>
            <a:off x="628650" y="1447800"/>
            <a:ext cx="7886700" cy="731520"/>
          </a:xfrm>
        </p:spPr>
        <p:txBody>
          <a:bodyPr>
            <a:normAutofit/>
          </a:bodyPr>
          <a:lstStyle/>
          <a:p>
            <a:r>
              <a:rPr lang="en-US" sz="2400" dirty="0"/>
              <a:t>Problem Solving and Teamwork</a:t>
            </a:r>
          </a:p>
        </p:txBody>
      </p:sp>
      <p:sp>
        <p:nvSpPr>
          <p:cNvPr id="4" name="Slide Number Placeholder 3">
            <a:extLst>
              <a:ext uri="{FF2B5EF4-FFF2-40B4-BE49-F238E27FC236}">
                <a16:creationId xmlns:a16="http://schemas.microsoft.com/office/drawing/2014/main" id="{ED10B8C8-ED8E-41D2-B077-C84B89000FA7}"/>
              </a:ext>
            </a:extLst>
          </p:cNvPr>
          <p:cNvSpPr>
            <a:spLocks noGrp="1"/>
          </p:cNvSpPr>
          <p:nvPr>
            <p:ph type="sldNum" sz="quarter" idx="12"/>
          </p:nvPr>
        </p:nvSpPr>
        <p:spPr/>
        <p:txBody>
          <a:bodyPr/>
          <a:lstStyle/>
          <a:p>
            <a:fld id="{5ACD0CF0-90CC-9C41-A77B-2776398A8C8B}" type="slidenum">
              <a:rPr lang="en-US" smtClean="0"/>
              <a:pPr/>
              <a:t>31</a:t>
            </a:fld>
            <a:endParaRPr lang="en-US"/>
          </a:p>
        </p:txBody>
      </p:sp>
    </p:spTree>
    <p:extLst>
      <p:ext uri="{BB962C8B-B14F-4D97-AF65-F5344CB8AC3E}">
        <p14:creationId xmlns:p14="http://schemas.microsoft.com/office/powerpoint/2010/main" val="33085497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2" name="Shape 52"/>
          <p:cNvSpPr txBox="1">
            <a:spLocks noGrp="1"/>
          </p:cNvSpPr>
          <p:nvPr>
            <p:ph type="title"/>
          </p:nvPr>
        </p:nvSpPr>
        <p:spPr>
          <a:xfrm>
            <a:off x="457200" y="76200"/>
            <a:ext cx="8229600" cy="487363"/>
          </a:xfrm>
          <a:prstGeom prst="rect">
            <a:avLst/>
          </a:prstGeom>
        </p:spPr>
        <p:txBody>
          <a:bodyPr>
            <a:normAutofit fontScale="90000"/>
          </a:bodyPr>
          <a:lstStyle/>
          <a:p>
            <a:pPr>
              <a:spcBef>
                <a:spcPct val="0"/>
              </a:spcBef>
            </a:pPr>
            <a:r>
              <a:rPr lang="en" sz="2400" b="1" dirty="0">
                <a:solidFill>
                  <a:srgbClr val="002060"/>
                </a:solidFill>
                <a:latin typeface="Times New Roman" panose="02020603050405020304" pitchFamily="18" charset="0"/>
                <a:cs typeface="Times New Roman" panose="02020603050405020304" pitchFamily="18" charset="0"/>
              </a:rPr>
              <a:t>General Problem Solving Hints</a:t>
            </a:r>
          </a:p>
        </p:txBody>
      </p:sp>
      <p:sp>
        <p:nvSpPr>
          <p:cNvPr id="53" name="Shape 53"/>
          <p:cNvSpPr txBox="1">
            <a:spLocks noGrp="1"/>
          </p:cNvSpPr>
          <p:nvPr>
            <p:ph type="body" idx="1"/>
          </p:nvPr>
        </p:nvSpPr>
        <p:spPr>
          <a:xfrm>
            <a:off x="76200" y="838200"/>
            <a:ext cx="8229600" cy="4967639"/>
          </a:xfrm>
          <a:prstGeom prst="rect">
            <a:avLst/>
          </a:prstGeom>
        </p:spPr>
        <p:txBody>
          <a:bodyPr lIns="91425" tIns="91425" rIns="91425" bIns="91425" anchor="t" anchorCtr="0">
            <a:noAutofit/>
          </a:bodyPr>
          <a:lstStyle/>
          <a:p>
            <a:pPr marL="685800" lvl="0" indent="-457200" rtl="0">
              <a:spcBef>
                <a:spcPts val="0"/>
              </a:spcBef>
              <a:buFont typeface="Wingdings" panose="05000000000000000000" pitchFamily="2" charset="2"/>
              <a:buChar char="Ø"/>
            </a:pPr>
            <a:r>
              <a:rPr lang="en" dirty="0"/>
              <a:t>There may be more than one right answer (or none at all)</a:t>
            </a:r>
          </a:p>
          <a:p>
            <a:pPr marL="685800" lvl="0" indent="-457200" rtl="0">
              <a:spcBef>
                <a:spcPts val="0"/>
              </a:spcBef>
              <a:buFont typeface="Wingdings" panose="05000000000000000000" pitchFamily="2" charset="2"/>
              <a:buChar char="Ø"/>
            </a:pPr>
            <a:r>
              <a:rPr lang="en" dirty="0"/>
              <a:t>There may be more than one path to the right answer</a:t>
            </a:r>
          </a:p>
          <a:p>
            <a:pPr marL="685800" lvl="0" indent="-457200" rtl="0">
              <a:spcBef>
                <a:spcPts val="0"/>
              </a:spcBef>
              <a:buFont typeface="Wingdings" panose="05000000000000000000" pitchFamily="2" charset="2"/>
              <a:buChar char="Ø"/>
            </a:pPr>
            <a:r>
              <a:rPr lang="en" dirty="0"/>
              <a:t>Use the right tool for the job</a:t>
            </a:r>
          </a:p>
          <a:p>
            <a:pPr marL="685800" lvl="0" indent="-457200" rtl="0">
              <a:spcBef>
                <a:spcPts val="0"/>
              </a:spcBef>
              <a:buFont typeface="Wingdings" panose="05000000000000000000" pitchFamily="2" charset="2"/>
              <a:buChar char="Ø"/>
            </a:pPr>
            <a:r>
              <a:rPr lang="en" dirty="0"/>
              <a:t>Use approximations</a:t>
            </a:r>
          </a:p>
          <a:p>
            <a:pPr marL="685800" lvl="0" indent="-457200" rtl="0">
              <a:spcBef>
                <a:spcPts val="0"/>
              </a:spcBef>
              <a:buFont typeface="Wingdings" panose="05000000000000000000" pitchFamily="2" charset="2"/>
              <a:buChar char="Ø"/>
            </a:pPr>
            <a:r>
              <a:rPr lang="en" dirty="0"/>
              <a:t>Don’t let yourself get stuck</a:t>
            </a:r>
          </a:p>
          <a:p>
            <a:pPr marL="685800" lvl="0" indent="-457200" rtl="0">
              <a:spcBef>
                <a:spcPts val="0"/>
              </a:spcBef>
              <a:buFont typeface="Wingdings" panose="05000000000000000000" pitchFamily="2" charset="2"/>
              <a:buChar char="Ø"/>
            </a:pPr>
            <a:r>
              <a:rPr lang="en" dirty="0"/>
              <a:t>Try thinking of something completely different</a:t>
            </a:r>
          </a:p>
        </p:txBody>
      </p:sp>
    </p:spTree>
    <p:extLst>
      <p:ext uri="{BB962C8B-B14F-4D97-AF65-F5344CB8AC3E}">
        <p14:creationId xmlns:p14="http://schemas.microsoft.com/office/powerpoint/2010/main" val="1001423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423862" y="-76200"/>
            <a:ext cx="8229600" cy="587880"/>
          </a:xfrm>
          <a:prstGeom prst="rect">
            <a:avLst/>
          </a:prstGeom>
        </p:spPr>
        <p:txBody>
          <a:bodyPr>
            <a:normAutofit/>
          </a:bodyPr>
          <a:lstStyle/>
          <a:p>
            <a:pPr>
              <a:spcBef>
                <a:spcPct val="0"/>
              </a:spcBef>
            </a:pPr>
            <a:r>
              <a:rPr lang="en" sz="2400" b="1" dirty="0">
                <a:solidFill>
                  <a:srgbClr val="002060"/>
                </a:solidFill>
                <a:latin typeface="Times New Roman" panose="02020603050405020304" pitchFamily="18" charset="0"/>
                <a:cs typeface="Times New Roman" panose="02020603050405020304" pitchFamily="18" charset="0"/>
              </a:rPr>
              <a:t>Specific Problem Solving Strategies</a:t>
            </a:r>
          </a:p>
        </p:txBody>
      </p:sp>
      <p:sp>
        <p:nvSpPr>
          <p:cNvPr id="65" name="Shape 65"/>
          <p:cNvSpPr txBox="1">
            <a:spLocks noGrp="1"/>
          </p:cNvSpPr>
          <p:nvPr>
            <p:ph type="body" idx="1"/>
          </p:nvPr>
        </p:nvSpPr>
        <p:spPr>
          <a:xfrm>
            <a:off x="457200" y="762000"/>
            <a:ext cx="8229600" cy="4967639"/>
          </a:xfrm>
          <a:prstGeom prst="rect">
            <a:avLst/>
          </a:prstGeom>
        </p:spPr>
        <p:txBody>
          <a:bodyPr lIns="91425" tIns="91425" rIns="91425" bIns="91425" anchor="t" anchorCtr="0">
            <a:noAutofit/>
          </a:bodyPr>
          <a:lstStyle/>
          <a:p>
            <a:pPr marL="685800" lvl="0" indent="-457200" rtl="0">
              <a:spcBef>
                <a:spcPts val="0"/>
              </a:spcBef>
              <a:buFont typeface="Wingdings" panose="05000000000000000000" pitchFamily="2" charset="2"/>
              <a:buChar char="Ø"/>
            </a:pPr>
            <a:r>
              <a:rPr lang="en" dirty="0"/>
              <a:t>Draw a picture</a:t>
            </a:r>
          </a:p>
          <a:p>
            <a:pPr marL="685800" lvl="0" indent="-457200" rtl="0">
              <a:spcBef>
                <a:spcPts val="0"/>
              </a:spcBef>
              <a:buFont typeface="Wingdings" panose="05000000000000000000" pitchFamily="2" charset="2"/>
              <a:buChar char="Ø"/>
            </a:pPr>
            <a:r>
              <a:rPr lang="en" dirty="0"/>
              <a:t>Make a table</a:t>
            </a:r>
          </a:p>
          <a:p>
            <a:pPr marL="685800" lvl="0" indent="-457200" rtl="0">
              <a:spcBef>
                <a:spcPts val="0"/>
              </a:spcBef>
              <a:buFont typeface="Wingdings" panose="05000000000000000000" pitchFamily="2" charset="2"/>
              <a:buChar char="Ø"/>
            </a:pPr>
            <a:r>
              <a:rPr lang="en" dirty="0"/>
              <a:t>Graph the data</a:t>
            </a:r>
          </a:p>
          <a:p>
            <a:pPr marL="685800" lvl="0" indent="-457200" rtl="0">
              <a:spcBef>
                <a:spcPts val="0"/>
              </a:spcBef>
              <a:buFont typeface="Wingdings" panose="05000000000000000000" pitchFamily="2" charset="2"/>
              <a:buChar char="Ø"/>
            </a:pPr>
            <a:r>
              <a:rPr lang="en" dirty="0"/>
              <a:t>Re-organize the information</a:t>
            </a:r>
          </a:p>
          <a:p>
            <a:pPr marL="685800" lvl="0" indent="-457200" rtl="0">
              <a:spcBef>
                <a:spcPts val="0"/>
              </a:spcBef>
              <a:buFont typeface="Wingdings" panose="05000000000000000000" pitchFamily="2" charset="2"/>
              <a:buChar char="Ø"/>
            </a:pPr>
            <a:r>
              <a:rPr lang="en" dirty="0"/>
              <a:t>Solve a simplified version of the problem</a:t>
            </a:r>
          </a:p>
          <a:p>
            <a:pPr marL="685800" lvl="0" indent="-457200">
              <a:spcBef>
                <a:spcPts val="0"/>
              </a:spcBef>
              <a:buFont typeface="Wingdings" panose="05000000000000000000" pitchFamily="2" charset="2"/>
              <a:buChar char="Ø"/>
            </a:pPr>
            <a:r>
              <a:rPr lang="en" dirty="0"/>
              <a:t>Use logic or approximations to do a “gut-check” against your answers</a:t>
            </a:r>
          </a:p>
        </p:txBody>
      </p:sp>
    </p:spTree>
    <p:extLst>
      <p:ext uri="{BB962C8B-B14F-4D97-AF65-F5344CB8AC3E}">
        <p14:creationId xmlns:p14="http://schemas.microsoft.com/office/powerpoint/2010/main" val="27455421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
        <p:cNvGrpSpPr/>
        <p:nvPr/>
      </p:nvGrpSpPr>
      <p:grpSpPr>
        <a:xfrm>
          <a:off x="0" y="0"/>
          <a:ext cx="0" cy="0"/>
          <a:chOff x="0" y="0"/>
          <a:chExt cx="0" cy="0"/>
        </a:xfrm>
      </p:grpSpPr>
      <p:sp>
        <p:nvSpPr>
          <p:cNvPr id="40" name="Shape 40"/>
          <p:cNvSpPr txBox="1">
            <a:spLocks noGrp="1"/>
          </p:cNvSpPr>
          <p:nvPr>
            <p:ph type="title"/>
          </p:nvPr>
        </p:nvSpPr>
        <p:spPr>
          <a:xfrm>
            <a:off x="838200" y="0"/>
            <a:ext cx="7467600" cy="533399"/>
          </a:xfrm>
          <a:prstGeom prst="rect">
            <a:avLst/>
          </a:prstGeom>
        </p:spPr>
        <p:txBody>
          <a:bodyPr>
            <a:normAutofit fontScale="90000"/>
          </a:bodyPr>
          <a:lstStyle/>
          <a:p>
            <a:pPr>
              <a:spcBef>
                <a:spcPct val="0"/>
              </a:spcBef>
            </a:pPr>
            <a:r>
              <a:rPr lang="en" sz="2400" b="1" dirty="0">
                <a:solidFill>
                  <a:srgbClr val="002060"/>
                </a:solidFill>
                <a:latin typeface="Times New Roman" panose="02020603050405020304" pitchFamily="18" charset="0"/>
                <a:cs typeface="Times New Roman" panose="02020603050405020304" pitchFamily="18" charset="0"/>
              </a:rPr>
              <a:t>The Four Questions Problem Solving</a:t>
            </a:r>
          </a:p>
        </p:txBody>
      </p:sp>
      <p:sp>
        <p:nvSpPr>
          <p:cNvPr id="41" name="Shape 41"/>
          <p:cNvSpPr txBox="1">
            <a:spLocks noGrp="1"/>
          </p:cNvSpPr>
          <p:nvPr>
            <p:ph type="body" idx="1"/>
          </p:nvPr>
        </p:nvSpPr>
        <p:spPr>
          <a:xfrm>
            <a:off x="76200" y="762000"/>
            <a:ext cx="8229600" cy="4967639"/>
          </a:xfrm>
          <a:prstGeom prst="rect">
            <a:avLst/>
          </a:prstGeom>
        </p:spPr>
        <p:txBody>
          <a:bodyPr lIns="91425" tIns="91425" rIns="91425" bIns="91425" anchor="t" anchorCtr="0">
            <a:noAutofit/>
          </a:bodyPr>
          <a:lstStyle/>
          <a:p>
            <a:pPr marL="457200" lvl="0" indent="-228600" rtl="0">
              <a:spcBef>
                <a:spcPts val="0"/>
              </a:spcBef>
              <a:buAutoNum type="arabicPeriod"/>
            </a:pPr>
            <a:r>
              <a:rPr lang="en" sz="2800" dirty="0"/>
              <a:t> What do I know?</a:t>
            </a:r>
          </a:p>
          <a:p>
            <a:pPr marL="457200" lvl="0" indent="-228600" rtl="0">
              <a:spcBef>
                <a:spcPts val="0"/>
              </a:spcBef>
              <a:buAutoNum type="arabicPeriod"/>
            </a:pPr>
            <a:r>
              <a:rPr lang="en" sz="2800" dirty="0"/>
              <a:t> What am I looking for?</a:t>
            </a:r>
          </a:p>
          <a:p>
            <a:pPr marL="457200" lvl="0" indent="-228600" rtl="0">
              <a:spcBef>
                <a:spcPts val="0"/>
              </a:spcBef>
              <a:buAutoNum type="arabicPeriod"/>
            </a:pPr>
            <a:r>
              <a:rPr lang="en" sz="2800" dirty="0"/>
              <a:t> What else do I need to find it?</a:t>
            </a:r>
          </a:p>
          <a:p>
            <a:pPr marL="457200" lvl="0" indent="-228600">
              <a:spcBef>
                <a:spcPts val="0"/>
              </a:spcBef>
              <a:buAutoNum type="arabicPeriod"/>
            </a:pPr>
            <a:r>
              <a:rPr lang="en" sz="2800" dirty="0"/>
              <a:t> What do I expect?</a:t>
            </a:r>
          </a:p>
        </p:txBody>
      </p:sp>
    </p:spTree>
    <p:extLst>
      <p:ext uri="{BB962C8B-B14F-4D97-AF65-F5344CB8AC3E}">
        <p14:creationId xmlns:p14="http://schemas.microsoft.com/office/powerpoint/2010/main" val="42866786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447675" y="152400"/>
            <a:ext cx="8229600" cy="487363"/>
          </a:xfrm>
          <a:prstGeom prst="rect">
            <a:avLst/>
          </a:prstGeom>
        </p:spPr>
        <p:txBody>
          <a:bodyPr>
            <a:normAutofit fontScale="90000"/>
          </a:bodyPr>
          <a:lstStyle/>
          <a:p>
            <a:pPr>
              <a:spcBef>
                <a:spcPct val="0"/>
              </a:spcBef>
            </a:pPr>
            <a:r>
              <a:rPr lang="en" sz="2400" b="1" dirty="0">
                <a:solidFill>
                  <a:srgbClr val="002060"/>
                </a:solidFill>
                <a:latin typeface="Times New Roman" panose="02020603050405020304" pitchFamily="18" charset="0"/>
                <a:cs typeface="Times New Roman" panose="02020603050405020304" pitchFamily="18" charset="0"/>
              </a:rPr>
              <a:t>Answer the Four Questions</a:t>
            </a:r>
          </a:p>
        </p:txBody>
      </p:sp>
      <p:sp>
        <p:nvSpPr>
          <p:cNvPr id="47" name="Shape 47"/>
          <p:cNvSpPr txBox="1">
            <a:spLocks noGrp="1"/>
          </p:cNvSpPr>
          <p:nvPr>
            <p:ph type="body" idx="1"/>
          </p:nvPr>
        </p:nvSpPr>
        <p:spPr>
          <a:xfrm>
            <a:off x="457200" y="945180"/>
            <a:ext cx="8229600" cy="4967639"/>
          </a:xfrm>
          <a:prstGeom prst="rect">
            <a:avLst/>
          </a:prstGeom>
        </p:spPr>
        <p:txBody>
          <a:bodyPr lIns="91425" tIns="91425" rIns="91425" bIns="91425" anchor="t" anchorCtr="0">
            <a:noAutofit/>
          </a:bodyPr>
          <a:lstStyle/>
          <a:p>
            <a:pPr lvl="0">
              <a:spcBef>
                <a:spcPts val="0"/>
              </a:spcBef>
              <a:buNone/>
            </a:pPr>
            <a:r>
              <a:rPr lang="en" dirty="0"/>
              <a:t>American Pharaoh won the Triple Crown.  He won the Belmont, a 12 furlong track, with a time of 2:26.65, the Kentucky Derby, a 10 furlong track, with a time of 2:03.02, and the Preakness Stakes, a 9.5 furlong track, with a time of 1.58.46.  What was his average speed in mph?</a:t>
            </a:r>
          </a:p>
        </p:txBody>
      </p:sp>
    </p:spTree>
    <p:extLst>
      <p:ext uri="{BB962C8B-B14F-4D97-AF65-F5344CB8AC3E}">
        <p14:creationId xmlns:p14="http://schemas.microsoft.com/office/powerpoint/2010/main" val="22593339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81000" y="-40375"/>
            <a:ext cx="8229600" cy="639763"/>
          </a:xfrm>
          <a:prstGeom prst="rect">
            <a:avLst/>
          </a:prstGeom>
        </p:spPr>
        <p:txBody>
          <a:bodyPr>
            <a:normAutofit/>
          </a:bodyPr>
          <a:lstStyle/>
          <a:p>
            <a:pPr>
              <a:spcBef>
                <a:spcPct val="0"/>
              </a:spcBef>
            </a:pPr>
            <a:r>
              <a:rPr lang="en" sz="2400" b="1" dirty="0">
                <a:solidFill>
                  <a:srgbClr val="002060"/>
                </a:solidFill>
                <a:latin typeface="Times New Roman" panose="02020603050405020304" pitchFamily="18" charset="0"/>
                <a:cs typeface="Times New Roman" panose="02020603050405020304" pitchFamily="18" charset="0"/>
              </a:rPr>
              <a:t>Now Solve the Problem</a:t>
            </a:r>
          </a:p>
        </p:txBody>
      </p:sp>
      <p:sp>
        <p:nvSpPr>
          <p:cNvPr id="71" name="Shape 71"/>
          <p:cNvSpPr txBox="1">
            <a:spLocks noGrp="1"/>
          </p:cNvSpPr>
          <p:nvPr>
            <p:ph type="body" idx="1"/>
          </p:nvPr>
        </p:nvSpPr>
        <p:spPr>
          <a:xfrm>
            <a:off x="533400" y="945180"/>
            <a:ext cx="8229600" cy="4967639"/>
          </a:xfrm>
          <a:prstGeom prst="rect">
            <a:avLst/>
          </a:prstGeom>
        </p:spPr>
        <p:txBody>
          <a:bodyPr lIns="91425" tIns="91425" rIns="91425" bIns="91425" anchor="t" anchorCtr="0">
            <a:noAutofit/>
          </a:bodyPr>
          <a:lstStyle/>
          <a:p>
            <a:pPr marL="342900" lvl="0" indent="-342900" rtl="0">
              <a:spcBef>
                <a:spcPts val="0"/>
              </a:spcBef>
              <a:buFont typeface="Wingdings" panose="05000000000000000000" pitchFamily="2" charset="2"/>
              <a:buChar char="Ø"/>
            </a:pPr>
            <a:r>
              <a:rPr lang="en-US" dirty="0"/>
              <a:t>Work in your Capstone Teams to code the solution with an output that reads “[Horse’s Name] averaged [ x ] mph across the three triple crown races. </a:t>
            </a:r>
            <a:endParaRPr lang="en" dirty="0"/>
          </a:p>
          <a:p>
            <a:pPr lvl="0" rtl="0">
              <a:spcBef>
                <a:spcPts val="0"/>
              </a:spcBef>
              <a:buNone/>
            </a:pPr>
            <a:endParaRPr lang="en" dirty="0"/>
          </a:p>
          <a:p>
            <a:pPr lvl="0" rtl="0">
              <a:spcBef>
                <a:spcPts val="0"/>
              </a:spcBef>
              <a:buNone/>
            </a:pPr>
            <a:r>
              <a:rPr lang="en" dirty="0"/>
              <a:t>American Pharaoh won the Triple Crown.  He won the Belmont, a 12 furlong track, with a time of 2:26.65, the Kentucky Derby, a 10 furlong track, with a time of 2:03.02, and the Preakness Stakes, a 9.5 furlong track, with a time of 1.58.46.  What was his average speed in mph?</a:t>
            </a:r>
          </a:p>
        </p:txBody>
      </p:sp>
    </p:spTree>
    <p:extLst>
      <p:ext uri="{BB962C8B-B14F-4D97-AF65-F5344CB8AC3E}">
        <p14:creationId xmlns:p14="http://schemas.microsoft.com/office/powerpoint/2010/main" val="13088936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381000" y="-40375"/>
            <a:ext cx="8229600" cy="639763"/>
          </a:xfrm>
          <a:prstGeom prst="rect">
            <a:avLst/>
          </a:prstGeom>
        </p:spPr>
        <p:txBody>
          <a:bodyPr>
            <a:normAutofit/>
          </a:bodyPr>
          <a:lstStyle/>
          <a:p>
            <a:pPr>
              <a:spcBef>
                <a:spcPct val="0"/>
              </a:spcBef>
            </a:pPr>
            <a:r>
              <a:rPr lang="en-US" sz="2400" b="1" dirty="0">
                <a:solidFill>
                  <a:srgbClr val="002060"/>
                </a:solidFill>
                <a:latin typeface="Times New Roman" panose="02020603050405020304" pitchFamily="18" charset="0"/>
                <a:cs typeface="Times New Roman" panose="02020603050405020304" pitchFamily="18" charset="0"/>
              </a:rPr>
              <a:t>Lecture 3</a:t>
            </a:r>
            <a:endParaRPr lang="en" sz="2400" b="1" dirty="0">
              <a:solidFill>
                <a:srgbClr val="002060"/>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BFAF2843-3DFF-4D84-89D4-4E8AAE176090}"/>
              </a:ext>
            </a:extLst>
          </p:cNvPr>
          <p:cNvSpPr txBox="1"/>
          <p:nvPr/>
        </p:nvSpPr>
        <p:spPr>
          <a:xfrm>
            <a:off x="-304800" y="762000"/>
            <a:ext cx="9188714" cy="1323439"/>
          </a:xfrm>
          <a:prstGeom prst="rect">
            <a:avLst/>
          </a:prstGeom>
          <a:noFill/>
        </p:spPr>
        <p:txBody>
          <a:bodyPr wrap="square" rtlCol="0">
            <a:spAutoFit/>
          </a:bodyPr>
          <a:lstStyle/>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000" dirty="0">
                <a:solidFill>
                  <a:srgbClr val="002060"/>
                </a:solidFill>
                <a:latin typeface="Book Antiqua" charset="0"/>
              </a:rPr>
              <a:t>Data Resources: Jenn Huck</a:t>
            </a:r>
          </a:p>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lang="en-US" sz="2000" dirty="0">
                <a:solidFill>
                  <a:srgbClr val="002060"/>
                </a:solidFill>
                <a:latin typeface="Book Antiqua" charset="0"/>
              </a:rPr>
              <a:t>Contract Person: Claudia will tell me</a:t>
            </a:r>
          </a:p>
          <a:p>
            <a:pPr marL="914400" marR="0" lvl="1" indent="-457200" algn="l" defTabSz="914400" rtl="0" eaLnBrk="1" fontAlgn="base" latinLnBrk="0" hangingPunct="1">
              <a:lnSpc>
                <a:spcPct val="100000"/>
              </a:lnSpc>
              <a:spcBef>
                <a:spcPct val="0"/>
              </a:spcBef>
              <a:spcAft>
                <a:spcPct val="0"/>
              </a:spcAft>
              <a:buClrTx/>
              <a:buSzTx/>
              <a:buFont typeface="Wingdings" panose="05000000000000000000" pitchFamily="2" charset="2"/>
              <a:buChar char="Ø"/>
              <a:tabLst/>
              <a:defRPr/>
            </a:pPr>
            <a:r>
              <a:rPr kumimoji="0" lang="en-US" sz="2000" b="0" i="0" u="none" strike="noStrike" kern="1200" cap="none" spc="0" normalizeH="0" noProof="0" dirty="0">
                <a:ln>
                  <a:noFill/>
                </a:ln>
                <a:solidFill>
                  <a:srgbClr val="002060"/>
                </a:solidFill>
                <a:effectLst/>
                <a:uLnTx/>
                <a:uFillTx/>
                <a:latin typeface="Book Antiqua" charset="0"/>
                <a:ea typeface="ＭＳ Ｐゴシック" charset="0"/>
              </a:rPr>
              <a:t>Charter Overview </a:t>
            </a:r>
          </a:p>
          <a:p>
            <a:pPr marR="0" lvl="1" algn="l" defTabSz="914400" rtl="0" eaLnBrk="1" fontAlgn="base" latinLnBrk="0" hangingPunct="1">
              <a:lnSpc>
                <a:spcPct val="100000"/>
              </a:lnSpc>
              <a:spcBef>
                <a:spcPct val="0"/>
              </a:spcBef>
              <a:spcAft>
                <a:spcPct val="0"/>
              </a:spcAft>
              <a:buClrTx/>
              <a:buSzTx/>
              <a:tabLst/>
              <a:defRPr/>
            </a:pPr>
            <a:endParaRPr kumimoji="0" lang="en-US" sz="2000" b="0" i="0" u="none" strike="noStrike" kern="1200" cap="none" spc="0" normalizeH="0" baseline="0" noProof="0" dirty="0">
              <a:ln>
                <a:noFill/>
              </a:ln>
              <a:solidFill>
                <a:srgbClr val="002060"/>
              </a:solidFill>
              <a:effectLst/>
              <a:uLnTx/>
              <a:uFillTx/>
              <a:latin typeface="Book Antiqua" charset="0"/>
              <a:ea typeface="ＭＳ Ｐゴシック" charset="0"/>
            </a:endParaRPr>
          </a:p>
        </p:txBody>
      </p:sp>
    </p:spTree>
    <p:extLst>
      <p:ext uri="{BB962C8B-B14F-4D97-AF65-F5344CB8AC3E}">
        <p14:creationId xmlns:p14="http://schemas.microsoft.com/office/powerpoint/2010/main" val="3800517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6967" y="71201"/>
            <a:ext cx="7886700" cy="731520"/>
          </a:xfrm>
        </p:spPr>
        <p:txBody>
          <a:bodyPr/>
          <a:lstStyle/>
          <a:p>
            <a:r>
              <a:rPr lang="en-US" dirty="0">
                <a:solidFill>
                  <a:srgbClr val="002060"/>
                </a:solidFill>
                <a:latin typeface="Times New Roman" panose="02020603050405020304" pitchFamily="18" charset="0"/>
                <a:cs typeface="Times New Roman" panose="02020603050405020304" pitchFamily="18" charset="0"/>
              </a:rPr>
              <a:t>Data Science Overview</a:t>
            </a:r>
          </a:p>
        </p:txBody>
      </p:sp>
      <p:sp>
        <p:nvSpPr>
          <p:cNvPr id="3" name="Content Placeholder 2"/>
          <p:cNvSpPr>
            <a:spLocks noGrp="1"/>
          </p:cNvSpPr>
          <p:nvPr>
            <p:ph idx="1"/>
          </p:nvPr>
        </p:nvSpPr>
        <p:spPr>
          <a:xfrm>
            <a:off x="685800" y="732920"/>
            <a:ext cx="7886700" cy="1338943"/>
          </a:xfrm>
        </p:spPr>
        <p:txBody>
          <a:bodyPr>
            <a:normAutofit/>
          </a:bodyPr>
          <a:lstStyle/>
          <a:p>
            <a:pPr marL="0" indent="0" algn="ctr">
              <a:buNone/>
            </a:pPr>
            <a:r>
              <a:rPr lang="en-US" dirty="0">
                <a:solidFill>
                  <a:srgbClr val="002060"/>
                </a:solidFill>
                <a:latin typeface="Times New Roman" panose="02020603050405020304" pitchFamily="18" charset="0"/>
                <a:cs typeface="Times New Roman" panose="02020603050405020304" pitchFamily="18" charset="0"/>
              </a:rPr>
              <a:t>What is Data Science?</a:t>
            </a:r>
          </a:p>
        </p:txBody>
      </p:sp>
      <p:sp>
        <p:nvSpPr>
          <p:cNvPr id="5" name="Slide Number Placeholder 4"/>
          <p:cNvSpPr>
            <a:spLocks noGrp="1"/>
          </p:cNvSpPr>
          <p:nvPr>
            <p:ph type="sldNum" sz="quarter" idx="12"/>
          </p:nvPr>
        </p:nvSpPr>
        <p:spPr>
          <a:xfrm>
            <a:off x="3235198" y="6340986"/>
            <a:ext cx="2057400" cy="365125"/>
          </a:xfrm>
        </p:spPr>
        <p:txBody>
          <a:bodyPr/>
          <a:lstStyle/>
          <a:p>
            <a:pPr algn="ctr"/>
            <a:fld id="{5ACD0CF0-90CC-9C41-A77B-2776398A8C8B}" type="slidenum">
              <a:rPr lang="en-US" smtClean="0"/>
              <a:pPr algn="ctr"/>
              <a:t>4</a:t>
            </a:fld>
            <a:endParaRPr lang="en-US" dirty="0"/>
          </a:p>
        </p:txBody>
      </p:sp>
      <p:pic>
        <p:nvPicPr>
          <p:cNvPr id="4" name="Picture 3"/>
          <p:cNvPicPr>
            <a:picLocks noChangeAspect="1"/>
          </p:cNvPicPr>
          <p:nvPr/>
        </p:nvPicPr>
        <p:blipFill>
          <a:blip r:embed="rId2"/>
          <a:stretch>
            <a:fillRect/>
          </a:stretch>
        </p:blipFill>
        <p:spPr>
          <a:xfrm>
            <a:off x="2012652" y="1339792"/>
            <a:ext cx="5055227" cy="3807518"/>
          </a:xfrm>
          <a:prstGeom prst="rect">
            <a:avLst/>
          </a:prstGeom>
        </p:spPr>
      </p:pic>
      <p:sp>
        <p:nvSpPr>
          <p:cNvPr id="6" name="TextBox 5"/>
          <p:cNvSpPr txBox="1"/>
          <p:nvPr/>
        </p:nvSpPr>
        <p:spPr>
          <a:xfrm>
            <a:off x="81583" y="4850972"/>
            <a:ext cx="5138382" cy="219291"/>
          </a:xfrm>
          <a:prstGeom prst="rect">
            <a:avLst/>
          </a:prstGeom>
          <a:noFill/>
        </p:spPr>
        <p:txBody>
          <a:bodyPr wrap="square" rtlCol="0">
            <a:spAutoFit/>
          </a:bodyPr>
          <a:lstStyle/>
          <a:p>
            <a:r>
              <a:rPr lang="en-US" sz="825" dirty="0"/>
              <a:t>Source: </a:t>
            </a:r>
            <a:r>
              <a:rPr lang="en-US" sz="825" dirty="0">
                <a:hlinkClick r:id="rId3"/>
              </a:rPr>
              <a:t>https://honingds.com/blog/intro-to-data-science/</a:t>
            </a:r>
            <a:endParaRPr lang="en-US" sz="825" dirty="0"/>
          </a:p>
        </p:txBody>
      </p:sp>
      <p:sp>
        <p:nvSpPr>
          <p:cNvPr id="7" name="TextBox 6"/>
          <p:cNvSpPr txBox="1"/>
          <p:nvPr/>
        </p:nvSpPr>
        <p:spPr>
          <a:xfrm>
            <a:off x="4263898" y="1826515"/>
            <a:ext cx="614150" cy="646331"/>
          </a:xfrm>
          <a:prstGeom prst="rect">
            <a:avLst/>
          </a:prstGeom>
          <a:noFill/>
        </p:spPr>
        <p:txBody>
          <a:bodyPr wrap="square" rtlCol="0">
            <a:spAutoFit/>
          </a:bodyPr>
          <a:lstStyle/>
          <a:p>
            <a:pPr algn="ctr"/>
            <a:r>
              <a:rPr lang="en-US" sz="3600" dirty="0">
                <a:solidFill>
                  <a:srgbClr val="FF0000"/>
                </a:solidFill>
                <a:latin typeface="Algerian" panose="04020705040A02060702" pitchFamily="82" charset="0"/>
              </a:rPr>
              <a:t>X</a:t>
            </a:r>
          </a:p>
        </p:txBody>
      </p:sp>
      <p:sp>
        <p:nvSpPr>
          <p:cNvPr id="8" name="TextBox 7"/>
          <p:cNvSpPr txBox="1"/>
          <p:nvPr/>
        </p:nvSpPr>
        <p:spPr>
          <a:xfrm>
            <a:off x="5176592" y="3350396"/>
            <a:ext cx="614150" cy="646331"/>
          </a:xfrm>
          <a:prstGeom prst="rect">
            <a:avLst/>
          </a:prstGeom>
          <a:noFill/>
        </p:spPr>
        <p:txBody>
          <a:bodyPr wrap="square" rtlCol="0">
            <a:spAutoFit/>
          </a:bodyPr>
          <a:lstStyle/>
          <a:p>
            <a:pPr algn="ctr"/>
            <a:r>
              <a:rPr lang="en-US" sz="3600" dirty="0">
                <a:solidFill>
                  <a:srgbClr val="FF0000"/>
                </a:solidFill>
                <a:latin typeface="Algerian" panose="04020705040A02060702" pitchFamily="82" charset="0"/>
              </a:rPr>
              <a:t>X</a:t>
            </a:r>
          </a:p>
        </p:txBody>
      </p:sp>
      <p:sp>
        <p:nvSpPr>
          <p:cNvPr id="9" name="TextBox 8"/>
          <p:cNvSpPr txBox="1"/>
          <p:nvPr/>
        </p:nvSpPr>
        <p:spPr>
          <a:xfrm>
            <a:off x="3320042" y="3373328"/>
            <a:ext cx="614150" cy="646331"/>
          </a:xfrm>
          <a:prstGeom prst="rect">
            <a:avLst/>
          </a:prstGeom>
          <a:noFill/>
        </p:spPr>
        <p:txBody>
          <a:bodyPr wrap="square" rtlCol="0">
            <a:spAutoFit/>
          </a:bodyPr>
          <a:lstStyle/>
          <a:p>
            <a:pPr algn="ctr"/>
            <a:r>
              <a:rPr lang="en-US" sz="3600" dirty="0">
                <a:solidFill>
                  <a:srgbClr val="FF0000"/>
                </a:solidFill>
                <a:latin typeface="Algerian" panose="04020705040A02060702" pitchFamily="82" charset="0"/>
              </a:rPr>
              <a:t>X</a:t>
            </a:r>
          </a:p>
        </p:txBody>
      </p:sp>
    </p:spTree>
    <p:extLst>
      <p:ext uri="{BB962C8B-B14F-4D97-AF65-F5344CB8AC3E}">
        <p14:creationId xmlns:p14="http://schemas.microsoft.com/office/powerpoint/2010/main" val="4093661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2060"/>
                </a:solidFill>
                <a:latin typeface="Times New Roman" panose="02020603050405020304" pitchFamily="18" charset="0"/>
                <a:cs typeface="Times New Roman" panose="02020603050405020304" pitchFamily="18" charset="0"/>
              </a:rPr>
              <a:t>Data Science Overview</a:t>
            </a:r>
          </a:p>
        </p:txBody>
      </p:sp>
      <p:sp>
        <p:nvSpPr>
          <p:cNvPr id="3" name="Content Placeholder 2"/>
          <p:cNvSpPr>
            <a:spLocks noGrp="1"/>
          </p:cNvSpPr>
          <p:nvPr>
            <p:ph idx="1"/>
          </p:nvPr>
        </p:nvSpPr>
        <p:spPr>
          <a:xfrm>
            <a:off x="152400" y="838200"/>
            <a:ext cx="7886700" cy="2782993"/>
          </a:xfrm>
        </p:spPr>
        <p:txBody>
          <a:bodyPr>
            <a:normAutofit/>
          </a:bodyPr>
          <a:lstStyle/>
          <a:p>
            <a:r>
              <a:rPr lang="en-US" dirty="0">
                <a:solidFill>
                  <a:srgbClr val="002060"/>
                </a:solidFill>
                <a:latin typeface="Times New Roman" panose="02020603050405020304" pitchFamily="18" charset="0"/>
                <a:cs typeface="Times New Roman" panose="02020603050405020304" pitchFamily="18" charset="0"/>
              </a:rPr>
              <a:t> Why the surge in Data Science?</a:t>
            </a:r>
          </a:p>
          <a:p>
            <a:pPr marL="385763" indent="-385763">
              <a:buFont typeface="+mj-lt"/>
              <a:buAutoNum type="arabicPeriod"/>
            </a:pPr>
            <a:r>
              <a:rPr lang="en-US" dirty="0">
                <a:solidFill>
                  <a:srgbClr val="002060"/>
                </a:solidFill>
                <a:latin typeface="Times New Roman" panose="02020603050405020304" pitchFamily="18" charset="0"/>
                <a:cs typeface="Times New Roman" panose="02020603050405020304" pitchFamily="18" charset="0"/>
              </a:rPr>
              <a:t>Increases in Computing Power - Processor Speed/Cloud Computing </a:t>
            </a:r>
          </a:p>
          <a:p>
            <a:pPr marL="385763" indent="-385763">
              <a:buFont typeface="+mj-lt"/>
              <a:buAutoNum type="arabicPeriod"/>
            </a:pPr>
            <a:r>
              <a:rPr lang="en-US" dirty="0">
                <a:solidFill>
                  <a:srgbClr val="002060"/>
                </a:solidFill>
                <a:latin typeface="Times New Roman" panose="02020603050405020304" pitchFamily="18" charset="0"/>
                <a:cs typeface="Times New Roman" panose="02020603050405020304" pitchFamily="18" charset="0"/>
              </a:rPr>
              <a:t>Availability of Data – Storage Capacity</a:t>
            </a:r>
          </a:p>
          <a:p>
            <a:pPr marL="385763" indent="-385763">
              <a:buFont typeface="+mj-lt"/>
              <a:buAutoNum type="arabicPeriod"/>
            </a:pPr>
            <a:r>
              <a:rPr lang="en-US" dirty="0">
                <a:solidFill>
                  <a:srgbClr val="002060"/>
                </a:solidFill>
                <a:latin typeface="Times New Roman" panose="02020603050405020304" pitchFamily="18" charset="0"/>
                <a:cs typeface="Times New Roman" panose="02020603050405020304" pitchFamily="18" charset="0"/>
              </a:rPr>
              <a:t>Open Source Tools – Incredibly dedicated and heavily vested communities supporting technology advancement </a:t>
            </a:r>
          </a:p>
        </p:txBody>
      </p:sp>
      <p:sp>
        <p:nvSpPr>
          <p:cNvPr id="5" name="Slide Number Placeholder 4"/>
          <p:cNvSpPr>
            <a:spLocks noGrp="1"/>
          </p:cNvSpPr>
          <p:nvPr>
            <p:ph type="sldNum" sz="quarter" idx="12"/>
          </p:nvPr>
        </p:nvSpPr>
        <p:spPr/>
        <p:txBody>
          <a:bodyPr/>
          <a:lstStyle/>
          <a:p>
            <a:fld id="{5ACD0CF0-90CC-9C41-A77B-2776398A8C8B}" type="slidenum">
              <a:rPr lang="en-US" smtClean="0"/>
              <a:t>5</a:t>
            </a:fld>
            <a:endParaRPr lang="en-US" dirty="0"/>
          </a:p>
        </p:txBody>
      </p:sp>
    </p:spTree>
    <p:extLst>
      <p:ext uri="{BB962C8B-B14F-4D97-AF65-F5344CB8AC3E}">
        <p14:creationId xmlns:p14="http://schemas.microsoft.com/office/powerpoint/2010/main" val="209410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ACD0CF0-90CC-9C41-A77B-2776398A8C8B}" type="slidenum">
              <a:rPr lang="en-US" smtClean="0"/>
              <a:pPr/>
              <a:t>6</a:t>
            </a:fld>
            <a:endParaRPr lang="en-US"/>
          </a:p>
        </p:txBody>
      </p:sp>
      <p:sp>
        <p:nvSpPr>
          <p:cNvPr id="8" name="Title 1"/>
          <p:cNvSpPr>
            <a:spLocks noGrp="1"/>
          </p:cNvSpPr>
          <p:nvPr>
            <p:ph type="title"/>
          </p:nvPr>
        </p:nvSpPr>
        <p:spPr>
          <a:xfrm>
            <a:off x="628650" y="136524"/>
            <a:ext cx="7886700" cy="548640"/>
          </a:xfrm>
        </p:spPr>
        <p:txBody>
          <a:bodyPr>
            <a:normAutofit/>
          </a:bodyPr>
          <a:lstStyle/>
          <a:p>
            <a:r>
              <a:rPr lang="en-US" sz="2400" dirty="0">
                <a:solidFill>
                  <a:srgbClr val="002060"/>
                </a:solidFill>
                <a:latin typeface="Times New Roman" panose="02020603050405020304" pitchFamily="18" charset="0"/>
                <a:cs typeface="Times New Roman" panose="02020603050405020304" pitchFamily="18" charset="0"/>
              </a:rPr>
              <a:t>Data Science Overview</a:t>
            </a:r>
          </a:p>
        </p:txBody>
      </p:sp>
      <p:pic>
        <p:nvPicPr>
          <p:cNvPr id="7" name="Picture 2">
            <a:extLst>
              <a:ext uri="{FF2B5EF4-FFF2-40B4-BE49-F238E27FC236}">
                <a16:creationId xmlns:a16="http://schemas.microsoft.com/office/drawing/2014/main" id="{94C0B624-1D49-4CB5-8BBB-D8C811CBB3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8800" y="762000"/>
            <a:ext cx="5677675" cy="50952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a:extLst>
              <a:ext uri="{FF2B5EF4-FFF2-40B4-BE49-F238E27FC236}">
                <a16:creationId xmlns:a16="http://schemas.microsoft.com/office/drawing/2014/main" id="{9A4315B9-6762-4EBB-9BCA-CB695E303299}"/>
              </a:ext>
            </a:extLst>
          </p:cNvPr>
          <p:cNvSpPr txBox="1"/>
          <p:nvPr/>
        </p:nvSpPr>
        <p:spPr>
          <a:xfrm>
            <a:off x="3581400" y="5780187"/>
            <a:ext cx="2133600" cy="276999"/>
          </a:xfrm>
          <a:prstGeom prst="rect">
            <a:avLst/>
          </a:prstGeom>
          <a:noFill/>
        </p:spPr>
        <p:txBody>
          <a:bodyPr wrap="square" rtlCol="0">
            <a:spAutoFit/>
          </a:bodyPr>
          <a:lstStyle/>
          <a:p>
            <a:r>
              <a:rPr lang="en-US" sz="1200" dirty="0"/>
              <a:t>Roger Ping: Art of Data Science</a:t>
            </a:r>
          </a:p>
        </p:txBody>
      </p:sp>
    </p:spTree>
    <p:extLst>
      <p:ext uri="{BB962C8B-B14F-4D97-AF65-F5344CB8AC3E}">
        <p14:creationId xmlns:p14="http://schemas.microsoft.com/office/powerpoint/2010/main" val="4160224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379804-178B-4DE2-8426-CF2F8BE59632}"/>
              </a:ext>
            </a:extLst>
          </p:cNvPr>
          <p:cNvSpPr>
            <a:spLocks noGrp="1"/>
          </p:cNvSpPr>
          <p:nvPr>
            <p:ph type="sldNum" sz="quarter" idx="12"/>
          </p:nvPr>
        </p:nvSpPr>
        <p:spPr/>
        <p:txBody>
          <a:bodyPr/>
          <a:lstStyle/>
          <a:p>
            <a:fld id="{5ACD0CF0-90CC-9C41-A77B-2776398A8C8B}" type="slidenum">
              <a:rPr lang="en-US" smtClean="0"/>
              <a:pPr/>
              <a:t>7</a:t>
            </a:fld>
            <a:endParaRPr lang="en-US"/>
          </a:p>
        </p:txBody>
      </p:sp>
      <p:grpSp>
        <p:nvGrpSpPr>
          <p:cNvPr id="5" name="Group 4">
            <a:extLst>
              <a:ext uri="{FF2B5EF4-FFF2-40B4-BE49-F238E27FC236}">
                <a16:creationId xmlns:a16="http://schemas.microsoft.com/office/drawing/2014/main" id="{2B0D105B-5D26-4448-B906-4B999A19FFB0}"/>
              </a:ext>
            </a:extLst>
          </p:cNvPr>
          <p:cNvGrpSpPr/>
          <p:nvPr/>
        </p:nvGrpSpPr>
        <p:grpSpPr>
          <a:xfrm>
            <a:off x="386370" y="0"/>
            <a:ext cx="8534400" cy="5842000"/>
            <a:chOff x="304800" y="283750"/>
            <a:chExt cx="8534400" cy="5842000"/>
          </a:xfrm>
        </p:grpSpPr>
        <p:graphicFrame>
          <p:nvGraphicFramePr>
            <p:cNvPr id="6" name="Chart 5">
              <a:extLst>
                <a:ext uri="{FF2B5EF4-FFF2-40B4-BE49-F238E27FC236}">
                  <a16:creationId xmlns:a16="http://schemas.microsoft.com/office/drawing/2014/main" id="{E8E3ED54-8503-4C5D-B705-F668886C51B1}"/>
                </a:ext>
              </a:extLst>
            </p:cNvPr>
            <p:cNvGraphicFramePr/>
            <p:nvPr>
              <p:extLst>
                <p:ext uri="{D42A27DB-BD31-4B8C-83A1-F6EECF244321}">
                  <p14:modId xmlns:p14="http://schemas.microsoft.com/office/powerpoint/2010/main" val="2008222122"/>
                </p:ext>
              </p:extLst>
            </p:nvPr>
          </p:nvGraphicFramePr>
          <p:xfrm>
            <a:off x="304800" y="283750"/>
            <a:ext cx="8534400" cy="5842000"/>
          </p:xfrm>
          <a:graphic>
            <a:graphicData uri="http://schemas.openxmlformats.org/drawingml/2006/chart">
              <c:chart xmlns:c="http://schemas.openxmlformats.org/drawingml/2006/chart" xmlns:r="http://schemas.openxmlformats.org/officeDocument/2006/relationships" r:id="rId2"/>
            </a:graphicData>
          </a:graphic>
        </p:graphicFrame>
        <p:sp>
          <p:nvSpPr>
            <p:cNvPr id="7" name="Rectangle 6">
              <a:extLst>
                <a:ext uri="{FF2B5EF4-FFF2-40B4-BE49-F238E27FC236}">
                  <a16:creationId xmlns:a16="http://schemas.microsoft.com/office/drawing/2014/main" id="{2F8FCB50-3E37-47E7-9DF6-C6E04E849877}"/>
                </a:ext>
              </a:extLst>
            </p:cNvPr>
            <p:cNvSpPr/>
            <p:nvPr/>
          </p:nvSpPr>
          <p:spPr>
            <a:xfrm>
              <a:off x="6019800" y="3204750"/>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2</a:t>
              </a:r>
            </a:p>
          </p:txBody>
        </p:sp>
        <p:sp>
          <p:nvSpPr>
            <p:cNvPr id="8" name="Rectangle 7">
              <a:extLst>
                <a:ext uri="{FF2B5EF4-FFF2-40B4-BE49-F238E27FC236}">
                  <a16:creationId xmlns:a16="http://schemas.microsoft.com/office/drawing/2014/main" id="{29C912F9-7914-444C-83B4-CFADA12E8EE2}"/>
                </a:ext>
              </a:extLst>
            </p:cNvPr>
            <p:cNvSpPr/>
            <p:nvPr/>
          </p:nvSpPr>
          <p:spPr>
            <a:xfrm>
              <a:off x="5692466" y="4652550"/>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3</a:t>
              </a:r>
            </a:p>
          </p:txBody>
        </p:sp>
        <p:sp>
          <p:nvSpPr>
            <p:cNvPr id="9" name="Rectangle 8">
              <a:extLst>
                <a:ext uri="{FF2B5EF4-FFF2-40B4-BE49-F238E27FC236}">
                  <a16:creationId xmlns:a16="http://schemas.microsoft.com/office/drawing/2014/main" id="{F7D6BF8D-3D7B-4E39-A851-0DAF7222080C}"/>
                </a:ext>
              </a:extLst>
            </p:cNvPr>
            <p:cNvSpPr/>
            <p:nvPr/>
          </p:nvSpPr>
          <p:spPr>
            <a:xfrm>
              <a:off x="4408333" y="5262150"/>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4</a:t>
              </a:r>
            </a:p>
          </p:txBody>
        </p:sp>
        <p:sp>
          <p:nvSpPr>
            <p:cNvPr id="10" name="Rectangle 9">
              <a:extLst>
                <a:ext uri="{FF2B5EF4-FFF2-40B4-BE49-F238E27FC236}">
                  <a16:creationId xmlns:a16="http://schemas.microsoft.com/office/drawing/2014/main" id="{6D4F6D72-C21D-4B96-AA07-52BF6C2A2265}"/>
                </a:ext>
              </a:extLst>
            </p:cNvPr>
            <p:cNvSpPr/>
            <p:nvPr/>
          </p:nvSpPr>
          <p:spPr>
            <a:xfrm>
              <a:off x="3060272" y="4652549"/>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5</a:t>
              </a:r>
            </a:p>
          </p:txBody>
        </p:sp>
        <p:sp>
          <p:nvSpPr>
            <p:cNvPr id="11" name="Rectangle 10">
              <a:extLst>
                <a:ext uri="{FF2B5EF4-FFF2-40B4-BE49-F238E27FC236}">
                  <a16:creationId xmlns:a16="http://schemas.microsoft.com/office/drawing/2014/main" id="{ED159D4A-A8B0-4747-8B85-9863EFCDB38D}"/>
                </a:ext>
              </a:extLst>
            </p:cNvPr>
            <p:cNvSpPr/>
            <p:nvPr/>
          </p:nvSpPr>
          <p:spPr>
            <a:xfrm>
              <a:off x="2748224" y="3285067"/>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6</a:t>
              </a:r>
            </a:p>
          </p:txBody>
        </p:sp>
        <p:sp>
          <p:nvSpPr>
            <p:cNvPr id="12" name="Rectangle 11">
              <a:extLst>
                <a:ext uri="{FF2B5EF4-FFF2-40B4-BE49-F238E27FC236}">
                  <a16:creationId xmlns:a16="http://schemas.microsoft.com/office/drawing/2014/main" id="{67249D7F-13E8-4931-A95B-D0547B18B4C0}"/>
                </a:ext>
              </a:extLst>
            </p:cNvPr>
            <p:cNvSpPr/>
            <p:nvPr/>
          </p:nvSpPr>
          <p:spPr>
            <a:xfrm>
              <a:off x="3733800" y="1998706"/>
              <a:ext cx="327334" cy="430887"/>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200" b="1" cap="none" spc="0" dirty="0">
                  <a:ln/>
                  <a:solidFill>
                    <a:schemeClr val="accent4"/>
                  </a:solidFill>
                  <a:effectLst/>
                </a:rPr>
                <a:t>7</a:t>
              </a:r>
            </a:p>
          </p:txBody>
        </p:sp>
      </p:grpSp>
      <p:sp>
        <p:nvSpPr>
          <p:cNvPr id="13" name="TextBox 12">
            <a:extLst>
              <a:ext uri="{FF2B5EF4-FFF2-40B4-BE49-F238E27FC236}">
                <a16:creationId xmlns:a16="http://schemas.microsoft.com/office/drawing/2014/main" id="{AB22CC6A-8C4F-47D9-905E-279C57295AB8}"/>
              </a:ext>
            </a:extLst>
          </p:cNvPr>
          <p:cNvSpPr txBox="1"/>
          <p:nvPr/>
        </p:nvSpPr>
        <p:spPr>
          <a:xfrm>
            <a:off x="76200" y="5641972"/>
            <a:ext cx="3657600" cy="461665"/>
          </a:xfrm>
          <a:prstGeom prst="rect">
            <a:avLst/>
          </a:prstGeom>
          <a:noFill/>
        </p:spPr>
        <p:txBody>
          <a:bodyPr wrap="square" rtlCol="0">
            <a:spAutoFit/>
          </a:bodyPr>
          <a:lstStyle/>
          <a:p>
            <a:r>
              <a:rPr lang="en-US" sz="1200" dirty="0">
                <a:hlinkClick r:id="rId3"/>
              </a:rPr>
              <a:t>http://sudeep.co/data-science/Understanding-the-Data-Science-Lifecycle/</a:t>
            </a:r>
            <a:endParaRPr lang="en-US" sz="1200" dirty="0"/>
          </a:p>
        </p:txBody>
      </p:sp>
    </p:spTree>
    <p:extLst>
      <p:ext uri="{BB962C8B-B14F-4D97-AF65-F5344CB8AC3E}">
        <p14:creationId xmlns:p14="http://schemas.microsoft.com/office/powerpoint/2010/main" val="21588199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2379804-178B-4DE2-8426-CF2F8BE59632}"/>
              </a:ext>
            </a:extLst>
          </p:cNvPr>
          <p:cNvSpPr>
            <a:spLocks noGrp="1"/>
          </p:cNvSpPr>
          <p:nvPr>
            <p:ph type="sldNum" sz="quarter" idx="12"/>
          </p:nvPr>
        </p:nvSpPr>
        <p:spPr/>
        <p:txBody>
          <a:bodyPr/>
          <a:lstStyle/>
          <a:p>
            <a:fld id="{5ACD0CF0-90CC-9C41-A77B-2776398A8C8B}" type="slidenum">
              <a:rPr lang="en-US" smtClean="0"/>
              <a:pPr/>
              <a:t>8</a:t>
            </a:fld>
            <a:endParaRPr lang="en-US"/>
          </a:p>
        </p:txBody>
      </p:sp>
      <p:sp>
        <p:nvSpPr>
          <p:cNvPr id="13" name="Title 1">
            <a:extLst>
              <a:ext uri="{FF2B5EF4-FFF2-40B4-BE49-F238E27FC236}">
                <a16:creationId xmlns:a16="http://schemas.microsoft.com/office/drawing/2014/main" id="{18D46B13-9203-4EE0-9542-E454B464AB2C}"/>
              </a:ext>
            </a:extLst>
          </p:cNvPr>
          <p:cNvSpPr>
            <a:spLocks noGrp="1"/>
          </p:cNvSpPr>
          <p:nvPr>
            <p:ph type="title"/>
          </p:nvPr>
        </p:nvSpPr>
        <p:spPr>
          <a:xfrm>
            <a:off x="628650" y="136524"/>
            <a:ext cx="7886700" cy="548640"/>
          </a:xfrm>
        </p:spPr>
        <p:txBody>
          <a:bodyPr>
            <a:normAutofit/>
          </a:bodyPr>
          <a:lstStyle/>
          <a:p>
            <a:r>
              <a:rPr lang="en-US" sz="2400" dirty="0">
                <a:solidFill>
                  <a:srgbClr val="002060"/>
                </a:solidFill>
                <a:latin typeface="Times New Roman" panose="02020603050405020304" pitchFamily="18" charset="0"/>
                <a:cs typeface="Times New Roman" panose="02020603050405020304" pitchFamily="18" charset="0"/>
              </a:rPr>
              <a:t>Data Science Overview</a:t>
            </a:r>
          </a:p>
        </p:txBody>
      </p:sp>
      <p:sp>
        <p:nvSpPr>
          <p:cNvPr id="14" name="Title 1">
            <a:extLst>
              <a:ext uri="{FF2B5EF4-FFF2-40B4-BE49-F238E27FC236}">
                <a16:creationId xmlns:a16="http://schemas.microsoft.com/office/drawing/2014/main" id="{81BF5A9A-187C-49B7-93C8-C64314A31F39}"/>
              </a:ext>
            </a:extLst>
          </p:cNvPr>
          <p:cNvSpPr txBox="1">
            <a:spLocks/>
          </p:cNvSpPr>
          <p:nvPr/>
        </p:nvSpPr>
        <p:spPr>
          <a:xfrm>
            <a:off x="-304800" y="1828800"/>
            <a:ext cx="2743200" cy="548640"/>
          </a:xfrm>
        </p:spPr>
        <p:txBody>
          <a:bodyPr>
            <a:normAutofit/>
          </a:bodyPr>
          <a:lstStyle>
            <a:lvl1pPr algn="ctr" rtl="0" eaLnBrk="1" fontAlgn="base" hangingPunct="1">
              <a:spcBef>
                <a:spcPct val="0"/>
              </a:spcBef>
              <a:spcAft>
                <a:spcPct val="0"/>
              </a:spcAft>
              <a:defRPr sz="2100" b="1" kern="1200">
                <a:solidFill>
                  <a:schemeClr val="tx2"/>
                </a:solidFill>
                <a:latin typeface="+mj-lt"/>
                <a:ea typeface="ＭＳ Ｐゴシック" charset="0"/>
                <a:cs typeface="ＭＳ Ｐゴシック" charset="0"/>
              </a:defRPr>
            </a:lvl1pPr>
            <a:lvl2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2pPr>
            <a:lvl3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3pPr>
            <a:lvl4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4pPr>
            <a:lvl5pPr algn="ctr" rtl="0" eaLnBrk="1" fontAlgn="base" hangingPunct="1">
              <a:spcBef>
                <a:spcPct val="0"/>
              </a:spcBef>
              <a:spcAft>
                <a:spcPct val="0"/>
              </a:spcAft>
              <a:defRPr sz="5400">
                <a:solidFill>
                  <a:schemeClr val="tx2"/>
                </a:solidFill>
                <a:latin typeface="Book Antiqua" charset="0"/>
                <a:ea typeface="ＭＳ Ｐゴシック" charset="0"/>
                <a:cs typeface="ＭＳ Ｐゴシック"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dirty="0">
                <a:solidFill>
                  <a:srgbClr val="002060"/>
                </a:solidFill>
                <a:latin typeface="Times New Roman" panose="02020603050405020304" pitchFamily="18" charset="0"/>
                <a:cs typeface="Times New Roman" panose="02020603050405020304" pitchFamily="18" charset="0"/>
              </a:rPr>
              <a:t>CRISP-DM</a:t>
            </a:r>
          </a:p>
        </p:txBody>
      </p:sp>
      <p:pic>
        <p:nvPicPr>
          <p:cNvPr id="2" name="Picture 1">
            <a:extLst>
              <a:ext uri="{FF2B5EF4-FFF2-40B4-BE49-F238E27FC236}">
                <a16:creationId xmlns:a16="http://schemas.microsoft.com/office/drawing/2014/main" id="{AB68417C-0F25-48A1-A90D-A142A1216B84}"/>
              </a:ext>
            </a:extLst>
          </p:cNvPr>
          <p:cNvPicPr>
            <a:picLocks noChangeAspect="1"/>
          </p:cNvPicPr>
          <p:nvPr/>
        </p:nvPicPr>
        <p:blipFill>
          <a:blip r:embed="rId2"/>
          <a:stretch>
            <a:fillRect/>
          </a:stretch>
        </p:blipFill>
        <p:spPr>
          <a:xfrm>
            <a:off x="2286000" y="914400"/>
            <a:ext cx="4919662" cy="4919662"/>
          </a:xfrm>
          <a:prstGeom prst="rect">
            <a:avLst/>
          </a:prstGeom>
        </p:spPr>
      </p:pic>
      <p:sp>
        <p:nvSpPr>
          <p:cNvPr id="3" name="TextBox 2">
            <a:extLst>
              <a:ext uri="{FF2B5EF4-FFF2-40B4-BE49-F238E27FC236}">
                <a16:creationId xmlns:a16="http://schemas.microsoft.com/office/drawing/2014/main" id="{AB4A9A3A-B194-43D8-ABA9-22DA28868546}"/>
              </a:ext>
            </a:extLst>
          </p:cNvPr>
          <p:cNvSpPr txBox="1"/>
          <p:nvPr/>
        </p:nvSpPr>
        <p:spPr>
          <a:xfrm>
            <a:off x="7172324" y="5382399"/>
            <a:ext cx="1828800" cy="553998"/>
          </a:xfrm>
          <a:prstGeom prst="rect">
            <a:avLst/>
          </a:prstGeom>
          <a:noFill/>
        </p:spPr>
        <p:txBody>
          <a:bodyPr wrap="square" rtlCol="0">
            <a:spAutoFit/>
          </a:bodyPr>
          <a:lstStyle/>
          <a:p>
            <a:r>
              <a:rPr lang="en-US" sz="1000" dirty="0">
                <a:hlinkClick r:id="rId3"/>
              </a:rPr>
              <a:t>https://www.researchgate.net/figure/CRISP-DM-process-model_fig3_261307514</a:t>
            </a:r>
            <a:endParaRPr lang="en-US" sz="1000" dirty="0"/>
          </a:p>
        </p:txBody>
      </p:sp>
    </p:spTree>
    <p:extLst>
      <p:ext uri="{BB962C8B-B14F-4D97-AF65-F5344CB8AC3E}">
        <p14:creationId xmlns:p14="http://schemas.microsoft.com/office/powerpoint/2010/main" val="2793840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87924-5941-4D68-BA97-02DBA109EAFE}"/>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95D2F26C-6AD8-46B6-B532-7FC9F7EEA76C}"/>
              </a:ext>
            </a:extLst>
          </p:cNvPr>
          <p:cNvSpPr>
            <a:spLocks noGrp="1"/>
          </p:cNvSpPr>
          <p:nvPr>
            <p:ph type="sldNum" sz="quarter" idx="12"/>
          </p:nvPr>
        </p:nvSpPr>
        <p:spPr/>
        <p:txBody>
          <a:bodyPr/>
          <a:lstStyle/>
          <a:p>
            <a:fld id="{5ACD0CF0-90CC-9C41-A77B-2776398A8C8B}" type="slidenum">
              <a:rPr lang="en-US" smtClean="0"/>
              <a:pPr/>
              <a:t>9</a:t>
            </a:fld>
            <a:endParaRPr lang="en-US"/>
          </a:p>
        </p:txBody>
      </p:sp>
      <p:pic>
        <p:nvPicPr>
          <p:cNvPr id="6" name="Picture 5">
            <a:extLst>
              <a:ext uri="{FF2B5EF4-FFF2-40B4-BE49-F238E27FC236}">
                <a16:creationId xmlns:a16="http://schemas.microsoft.com/office/drawing/2014/main" id="{BDB8277F-F3F1-4E52-AFD2-A18B35319155}"/>
              </a:ext>
            </a:extLst>
          </p:cNvPr>
          <p:cNvPicPr>
            <a:picLocks noChangeAspect="1"/>
          </p:cNvPicPr>
          <p:nvPr/>
        </p:nvPicPr>
        <p:blipFill>
          <a:blip r:embed="rId2"/>
          <a:stretch>
            <a:fillRect/>
          </a:stretch>
        </p:blipFill>
        <p:spPr>
          <a:xfrm>
            <a:off x="0" y="18269"/>
            <a:ext cx="9144000" cy="6821461"/>
          </a:xfrm>
          <a:prstGeom prst="rect">
            <a:avLst/>
          </a:prstGeom>
        </p:spPr>
      </p:pic>
      <p:sp>
        <p:nvSpPr>
          <p:cNvPr id="7" name="TextBox 6">
            <a:extLst>
              <a:ext uri="{FF2B5EF4-FFF2-40B4-BE49-F238E27FC236}">
                <a16:creationId xmlns:a16="http://schemas.microsoft.com/office/drawing/2014/main" id="{0077F888-41EE-4D6A-AD16-1DA31A0EACB4}"/>
              </a:ext>
            </a:extLst>
          </p:cNvPr>
          <p:cNvSpPr txBox="1"/>
          <p:nvPr/>
        </p:nvSpPr>
        <p:spPr>
          <a:xfrm>
            <a:off x="6477000" y="67509"/>
            <a:ext cx="1143000" cy="307777"/>
          </a:xfrm>
          <a:prstGeom prst="rect">
            <a:avLst/>
          </a:prstGeom>
          <a:noFill/>
        </p:spPr>
        <p:txBody>
          <a:bodyPr wrap="square" rtlCol="0">
            <a:spAutoFit/>
          </a:bodyPr>
          <a:lstStyle/>
          <a:p>
            <a:r>
              <a:rPr lang="en-US" sz="1400" dirty="0"/>
              <a:t>Microsoft</a:t>
            </a:r>
          </a:p>
        </p:txBody>
      </p:sp>
      <p:sp>
        <p:nvSpPr>
          <p:cNvPr id="8" name="TextBox 7">
            <a:extLst>
              <a:ext uri="{FF2B5EF4-FFF2-40B4-BE49-F238E27FC236}">
                <a16:creationId xmlns:a16="http://schemas.microsoft.com/office/drawing/2014/main" id="{4F5BDC77-8A00-4735-85B5-A8AF4E01B663}"/>
              </a:ext>
            </a:extLst>
          </p:cNvPr>
          <p:cNvSpPr txBox="1"/>
          <p:nvPr/>
        </p:nvSpPr>
        <p:spPr>
          <a:xfrm>
            <a:off x="5943600" y="6298692"/>
            <a:ext cx="2819400" cy="400110"/>
          </a:xfrm>
          <a:prstGeom prst="rect">
            <a:avLst/>
          </a:prstGeom>
          <a:noFill/>
        </p:spPr>
        <p:txBody>
          <a:bodyPr wrap="square" rtlCol="0">
            <a:spAutoFit/>
          </a:bodyPr>
          <a:lstStyle/>
          <a:p>
            <a:r>
              <a:rPr lang="en-US" sz="1000" dirty="0">
                <a:hlinkClick r:id="rId3"/>
              </a:rPr>
              <a:t>https://jenstirrup.com/2017/07/01/whats-wrong-with-crisp-dm-and-is-there-an-alternative/</a:t>
            </a:r>
            <a:endParaRPr lang="en-US" sz="1000" dirty="0"/>
          </a:p>
        </p:txBody>
      </p:sp>
    </p:spTree>
    <p:extLst>
      <p:ext uri="{BB962C8B-B14F-4D97-AF65-F5344CB8AC3E}">
        <p14:creationId xmlns:p14="http://schemas.microsoft.com/office/powerpoint/2010/main" val="134704151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GW_Photography_Campus_0">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Hardcover">
      <a:majorFont>
        <a:latin typeface="Book Antiqua"/>
        <a:ea typeface=""/>
        <a:cs typeface=""/>
        <a:font script="Grek" typeface="Times New Roman"/>
        <a:font script="Cyrl" typeface="Times New Roman"/>
        <a:font script="Jpan" typeface="HGS明朝E"/>
        <a:font script="Hang" typeface="궁서"/>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Book Antiqua"/>
        <a:ea typeface=""/>
        <a:cs typeface=""/>
        <a:font script="Grek" typeface="Times New Roman"/>
        <a:font script="Cyrl" typeface="Times New Roman"/>
        <a:font script="Jpan" typeface="HGS明朝E"/>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Hardcover">
      <a:fillStyleLst>
        <a:solidFill>
          <a:schemeClr val="phClr"/>
        </a:solidFill>
        <a:solidFill>
          <a:schemeClr val="phClr">
            <a:tint val="68000"/>
            <a:shade val="94000"/>
            <a:satMod val="300000"/>
            <a:lumMod val="110000"/>
          </a:schemeClr>
        </a:solidFill>
        <a:gradFill rotWithShape="1">
          <a:gsLst>
            <a:gs pos="0">
              <a:schemeClr val="phClr">
                <a:tint val="94000"/>
                <a:satMod val="180000"/>
                <a:lumMod val="98000"/>
              </a:schemeClr>
            </a:gs>
            <a:gs pos="100000">
              <a:schemeClr val="phClr">
                <a:satMod val="130000"/>
              </a:schemeClr>
            </a:gs>
          </a:gsLst>
          <a:lin ang="5160000" scaled="0"/>
        </a:gradFill>
      </a:fillStyleLst>
      <a:lnStyleLst>
        <a:ln w="12700" cap="flat" cmpd="sng" algn="ctr">
          <a:solidFill>
            <a:schemeClr val="phClr">
              <a:shade val="90000"/>
              <a:lumMod val="90000"/>
            </a:schemeClr>
          </a:solidFill>
          <a:prstDash val="solid"/>
        </a:ln>
        <a:ln w="19050" cap="flat" cmpd="sng" algn="ctr">
          <a:solidFill>
            <a:schemeClr val="phClr">
              <a:shade val="75000"/>
              <a:lumMod val="90000"/>
            </a:schemeClr>
          </a:solidFill>
          <a:prstDash val="solid"/>
        </a:ln>
        <a:ln w="25400" cap="flat" cmpd="sng" algn="ctr">
          <a:solidFill>
            <a:schemeClr val="phClr"/>
          </a:solidFill>
          <a:prstDash val="solid"/>
        </a:ln>
      </a:lnStyleLst>
      <a:effectStyleLst>
        <a:effectStyle>
          <a:effectLst>
            <a:outerShdw blurRad="38100" dist="12700" dir="5400000" rotWithShape="0">
              <a:srgbClr val="000000">
                <a:alpha val="15000"/>
              </a:srgbClr>
            </a:outerShdw>
          </a:effectLst>
        </a:effectStyle>
        <a:effectStyle>
          <a:effectLst>
            <a:outerShdw blurRad="50800" dist="25400" dir="5400000" rotWithShape="0">
              <a:srgbClr val="000000">
                <a:alpha val="46000"/>
              </a:srgbClr>
            </a:outerShdw>
          </a:effectLst>
        </a:effectStyle>
        <a:effectStyle>
          <a:effectLst>
            <a:outerShdw blurRad="50800" dist="25400" dir="5400000" rotWithShape="0">
              <a:srgbClr val="000000">
                <a:alpha val="48000"/>
              </a:srgbClr>
            </a:outerShdw>
          </a:effectLst>
          <a:scene3d>
            <a:camera prst="orthographicFront">
              <a:rot lat="0" lon="0" rev="0"/>
            </a:camera>
            <a:lightRig rig="threePt" dir="tl">
              <a:rot lat="0" lon="0" rev="2400000"/>
            </a:lightRig>
          </a:scene3d>
          <a:sp3d>
            <a:bevelT w="25400" h="25400"/>
          </a:sp3d>
        </a:effectStyle>
      </a:effectStyleLst>
      <a:bgFillStyleLst>
        <a:solidFill>
          <a:schemeClr val="phClr">
            <a:tint val="96000"/>
            <a:lumMod val="110000"/>
          </a:schemeClr>
        </a:solidFill>
        <a:blipFill rotWithShape="1">
          <a:blip xmlns:r="http://schemas.openxmlformats.org/officeDocument/2006/relationships" r:embed="rId1">
            <a:duotone>
              <a:schemeClr val="phClr">
                <a:tint val="93000"/>
                <a:shade val="20000"/>
              </a:schemeClr>
              <a:schemeClr val="phClr">
                <a:tint val="90000"/>
                <a:shade val="85000"/>
                <a:satMod val="115000"/>
              </a:schemeClr>
            </a:duotone>
          </a:blip>
          <a:tile tx="0" ty="0" sx="60000" sy="60000" flip="none" algn="tl"/>
        </a:blipFill>
        <a:blipFill rotWithShape="1">
          <a:blip xmlns:r="http://schemas.openxmlformats.org/officeDocument/2006/relationships" r:embed="rId2">
            <a:duotone>
              <a:schemeClr val="phClr">
                <a:shade val="50000"/>
                <a:satMod val="340000"/>
                <a:lumMod val="40000"/>
              </a:schemeClr>
              <a:schemeClr val="phClr">
                <a:tint val="92000"/>
                <a:shade val="94000"/>
                <a:hueMod val="110000"/>
                <a:satMod val="236000"/>
                <a:lumMod val="12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Grek" typeface=""/>
        <a:font script="Cyrl" typeface=""/>
        <a:font script="Jpan" typeface="ＭＳ Ｐゴシック"/>
        <a:font script="Hang" typeface="맑은 고딕"/>
        <a:font script="Hans" typeface="宋体"/>
        <a:font script="Hant" typeface="微軟正黑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majorFont>
      <a:minorFont>
        <a:latin typeface="Calibri"/>
        <a:ea typeface=""/>
        <a:cs typeface=""/>
        <a:font script="Grek" typeface=""/>
        <a:font script="Cyrl"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minorFont>
    </a:fontScheme>
    <a:fmtScheme name="Office">
      <a:fillStyleLst>
        <a:solidFill>
          <a:schemeClr val="phClr"/>
        </a:solidFill>
        <a:gradFill rotWithShape="1">
          <a:gsLst>
            <a:gs pos="0">
              <a:schemeClr val="phClr">
                <a:tint val="50000"/>
                <a:shade val="98000"/>
                <a:satMod val="300000"/>
              </a:schemeClr>
            </a:gs>
            <a:gs pos="25000">
              <a:schemeClr val="phClr">
                <a:tint val="37000"/>
                <a:shade val="98000"/>
                <a:satMod val="300000"/>
              </a:schemeClr>
            </a:gs>
            <a:gs pos="100000">
              <a:schemeClr val="phClr">
                <a:tint val="5000"/>
                <a:satMod val="350000"/>
              </a:schemeClr>
            </a:gs>
          </a:gsLst>
          <a:lin ang="16200000" scaled="1"/>
        </a:gradFill>
        <a:gradFill rotWithShape="1">
          <a:gsLst>
            <a:gs pos="0">
              <a:schemeClr val="phClr">
                <a:shade val="75000"/>
                <a:satMod val="160000"/>
              </a:schemeClr>
            </a:gs>
            <a:gs pos="62000">
              <a:schemeClr val="phClr">
                <a:satMod val="125000"/>
              </a:schemeClr>
            </a:gs>
            <a:gs pos="100000">
              <a:schemeClr val="phClr">
                <a:tint val="80000"/>
                <a:satMod val="140000"/>
              </a:schemeClr>
            </a:gs>
          </a:gsLst>
          <a:lin ang="16200000" scaled="0"/>
        </a:gradFill>
      </a:fillStyleLst>
      <a:lnStyleLst>
        <a:ln w="6350" cap="rnd" cmpd="sng" algn="ctr">
          <a:solidFill>
            <a:schemeClr val="ph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63500" dist="25400" dir="5400000">
              <a:srgbClr val="000000">
                <a:alpha val="43137"/>
              </a:srgbClr>
            </a:outerShdw>
          </a:effectLst>
        </a:effectStyle>
        <a:effectStyle>
          <a:effectLst>
            <a:outerShdw blurRad="50800" dist="38100" dir="5400000">
              <a:srgbClr val="000000">
                <a:alpha val="45882"/>
              </a:srgbClr>
            </a:outerShdw>
          </a:effectLst>
          <a:scene3d>
            <a:camera prst="orthographicFront" fov="0">
              <a:rot lat="0" lon="0" rev="0"/>
            </a:camera>
            <a:lightRig rig="contrasting" dir="t">
              <a:rot lat="0" lon="0" rev="16500000"/>
            </a:lightRig>
          </a:scene3d>
          <a:sp3d contourW="12700" prstMaterial="powder">
            <a:bevelT h="50800"/>
            <a:contourClr>
              <a:schemeClr val="phClr"/>
            </a:contourClr>
          </a:sp3d>
        </a:effectStyle>
        <a:effectStyle>
          <a:effectLst>
            <a:reflection blurRad="12700" stA="25000" endPos="28000" dist="38100" dir="5400000" sy="-100000"/>
          </a:effectLst>
          <a:scene3d>
            <a:camera prst="orthographicFront" fov="0">
              <a:rot lat="0" lon="0" rev="0"/>
            </a:camera>
            <a:lightRig rig="threePt" dir="t">
              <a:rot lat="0" lon="0" rev="0"/>
            </a:lightRig>
          </a:scene3d>
          <a:sp3d>
            <a:bevelT w="139700" h="38100"/>
            <a:contourClr>
              <a:schemeClr val="phClr"/>
            </a:contourClr>
          </a:sp3d>
        </a:effectStyle>
      </a:effectStyleLst>
      <a:bgFillStyleLst>
        <a:solidFill>
          <a:schemeClr val="phClr"/>
        </a:solidFill>
        <a:gradFill rotWithShape="1">
          <a:gsLst>
            <a:gs pos="0">
              <a:schemeClr val="phClr">
                <a:shade val="75000"/>
                <a:satMod val="250000"/>
              </a:schemeClr>
            </a:gs>
            <a:gs pos="20000">
              <a:schemeClr val="phClr">
                <a:shade val="85000"/>
                <a:satMod val="175000"/>
              </a:schemeClr>
            </a:gs>
            <a:gs pos="100000">
              <a:schemeClr val="phClr">
                <a:tint val="70000"/>
                <a:satMod val="175000"/>
              </a:schemeClr>
            </a:gs>
          </a:gsLst>
          <a:lin ang="16200000" scaled="1"/>
        </a:gradFill>
        <a:gradFill rotWithShape="1">
          <a:gsLst>
            <a:gs pos="0">
              <a:schemeClr val="phClr">
                <a:shade val="50000"/>
                <a:satMod val="145000"/>
              </a:schemeClr>
            </a:gs>
            <a:gs pos="30000">
              <a:schemeClr val="phClr">
                <a:shade val="65000"/>
                <a:satMod val="155000"/>
              </a:schemeClr>
            </a:gs>
            <a:gs pos="100000">
              <a:schemeClr val="phClr">
                <a:tint val="60000"/>
                <a:satMod val="170000"/>
              </a:schemeClr>
            </a:gs>
          </a:gsLst>
          <a:lin ang="16200000" scaled="1"/>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Grek" typeface=""/>
        <a:font script="Cyrl" typeface=""/>
        <a:font script="Jpan" typeface="ＭＳ Ｐゴシック"/>
        <a:font script="Hang" typeface="맑은 고딕"/>
        <a:font script="Hans" typeface="宋体"/>
        <a:font script="Hant" typeface="微軟正黑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majorFont>
      <a:minorFont>
        <a:latin typeface="Calibri"/>
        <a:ea typeface=""/>
        <a:cs typeface=""/>
        <a:font script="Grek" typeface=""/>
        <a:font script="Cyrl"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minorFont>
    </a:fontScheme>
    <a:fmtScheme name="Office">
      <a:fillStyleLst>
        <a:solidFill>
          <a:schemeClr val="phClr"/>
        </a:solidFill>
        <a:gradFill rotWithShape="1">
          <a:gsLst>
            <a:gs pos="0">
              <a:schemeClr val="phClr">
                <a:tint val="50000"/>
                <a:shade val="98000"/>
                <a:satMod val="300000"/>
              </a:schemeClr>
            </a:gs>
            <a:gs pos="25000">
              <a:schemeClr val="phClr">
                <a:tint val="37000"/>
                <a:shade val="98000"/>
                <a:satMod val="300000"/>
              </a:schemeClr>
            </a:gs>
            <a:gs pos="100000">
              <a:schemeClr val="phClr">
                <a:tint val="5000"/>
                <a:satMod val="350000"/>
              </a:schemeClr>
            </a:gs>
          </a:gsLst>
          <a:lin ang="16200000" scaled="1"/>
        </a:gradFill>
        <a:gradFill rotWithShape="1">
          <a:gsLst>
            <a:gs pos="0">
              <a:schemeClr val="phClr">
                <a:shade val="75000"/>
                <a:satMod val="160000"/>
              </a:schemeClr>
            </a:gs>
            <a:gs pos="62000">
              <a:schemeClr val="phClr">
                <a:satMod val="125000"/>
              </a:schemeClr>
            </a:gs>
            <a:gs pos="100000">
              <a:schemeClr val="phClr">
                <a:tint val="80000"/>
                <a:satMod val="140000"/>
              </a:schemeClr>
            </a:gs>
          </a:gsLst>
          <a:lin ang="16200000" scaled="0"/>
        </a:gradFill>
      </a:fillStyleLst>
      <a:lnStyleLst>
        <a:ln w="6350" cap="rnd" cmpd="sng" algn="ctr">
          <a:solidFill>
            <a:schemeClr val="ph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63500" dist="25400" dir="5400000">
              <a:srgbClr val="000000">
                <a:alpha val="43137"/>
              </a:srgbClr>
            </a:outerShdw>
          </a:effectLst>
        </a:effectStyle>
        <a:effectStyle>
          <a:effectLst>
            <a:outerShdw blurRad="50800" dist="38100" dir="5400000">
              <a:srgbClr val="000000">
                <a:alpha val="45882"/>
              </a:srgbClr>
            </a:outerShdw>
          </a:effectLst>
          <a:scene3d>
            <a:camera prst="orthographicFront" fov="0">
              <a:rot lat="0" lon="0" rev="0"/>
            </a:camera>
            <a:lightRig rig="contrasting" dir="t">
              <a:rot lat="0" lon="0" rev="16500000"/>
            </a:lightRig>
          </a:scene3d>
          <a:sp3d contourW="12700" prstMaterial="powder">
            <a:bevelT h="50800"/>
            <a:contourClr>
              <a:schemeClr val="phClr"/>
            </a:contourClr>
          </a:sp3d>
        </a:effectStyle>
        <a:effectStyle>
          <a:effectLst>
            <a:reflection blurRad="12700" stA="25000" endPos="28000" dist="38100" dir="5400000" sy="-100000"/>
          </a:effectLst>
          <a:scene3d>
            <a:camera prst="orthographicFront" fov="0">
              <a:rot lat="0" lon="0" rev="0"/>
            </a:camera>
            <a:lightRig rig="threePt" dir="t">
              <a:rot lat="0" lon="0" rev="0"/>
            </a:lightRig>
          </a:scene3d>
          <a:sp3d>
            <a:bevelT w="139700" h="38100"/>
            <a:contourClr>
              <a:schemeClr val="phClr"/>
            </a:contourClr>
          </a:sp3d>
        </a:effectStyle>
      </a:effectStyleLst>
      <a:bgFillStyleLst>
        <a:solidFill>
          <a:schemeClr val="phClr"/>
        </a:solidFill>
        <a:gradFill rotWithShape="1">
          <a:gsLst>
            <a:gs pos="0">
              <a:schemeClr val="phClr">
                <a:shade val="75000"/>
                <a:satMod val="250000"/>
              </a:schemeClr>
            </a:gs>
            <a:gs pos="20000">
              <a:schemeClr val="phClr">
                <a:shade val="85000"/>
                <a:satMod val="175000"/>
              </a:schemeClr>
            </a:gs>
            <a:gs pos="100000">
              <a:schemeClr val="phClr">
                <a:tint val="70000"/>
                <a:satMod val="175000"/>
              </a:schemeClr>
            </a:gs>
          </a:gsLst>
          <a:lin ang="16200000" scaled="1"/>
        </a:gradFill>
        <a:gradFill rotWithShape="1">
          <a:gsLst>
            <a:gs pos="0">
              <a:schemeClr val="phClr">
                <a:shade val="50000"/>
                <a:satMod val="145000"/>
              </a:schemeClr>
            </a:gs>
            <a:gs pos="30000">
              <a:schemeClr val="phClr">
                <a:shade val="65000"/>
                <a:satMod val="155000"/>
              </a:schemeClr>
            </a:gs>
            <a:gs pos="100000">
              <a:schemeClr val="phClr">
                <a:tint val="60000"/>
                <a:satMod val="170000"/>
              </a:schemeClr>
            </a:gs>
          </a:gsLst>
          <a:lin ang="16200000" scaled="1"/>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45CBBF65F9F714BA6B7672F506B2B6E" ma:contentTypeVersion="0" ma:contentTypeDescription="Create a new document." ma:contentTypeScope="" ma:versionID="f9a81982263cf5f09a0f3f49044eb688">
  <xsd:schema xmlns:xsd="http://www.w3.org/2001/XMLSchema" xmlns:xs="http://www.w3.org/2001/XMLSchema" xmlns:p="http://schemas.microsoft.com/office/2006/metadata/properties" targetNamespace="http://schemas.microsoft.com/office/2006/metadata/properties" ma:root="true" ma:fieldsID="43c307ddd8356acff2b962ac28706ca9">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E1C1B9A-B966-46DC-B2D8-0A69EF16142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44CBAEA3-3540-4410-A42C-164733B5C169}">
  <ds:schemaRefs>
    <ds:schemaRef ds:uri="http://schemas.microsoft.com/sharepoint/v3/contenttype/forms"/>
  </ds:schemaRefs>
</ds:datastoreItem>
</file>

<file path=customXml/itemProps3.xml><?xml version="1.0" encoding="utf-8"?>
<ds:datastoreItem xmlns:ds="http://schemas.openxmlformats.org/officeDocument/2006/customXml" ds:itemID="{7DED896D-4F34-4924-85C5-31CFF61C77F8}">
  <ds:schemaRefs>
    <ds:schemaRef ds:uri="http://schemas.microsoft.com/office/2006/metadata/properties"/>
    <ds:schemaRef ds:uri="http://purl.org/dc/elements/1.1/"/>
    <ds:schemaRef ds:uri="http://schemas.microsoft.com/office/2006/documentManagement/types"/>
    <ds:schemaRef ds:uri="http://schemas.openxmlformats.org/package/2006/metadata/core-properties"/>
    <ds:schemaRef ds:uri="http://purl.org/dc/term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0</TotalTime>
  <Words>1083</Words>
  <Application>Microsoft Office PowerPoint</Application>
  <PresentationFormat>On-screen Show (4:3)</PresentationFormat>
  <Paragraphs>199</Paragraphs>
  <Slides>37</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vt:i4>
      </vt:variant>
    </vt:vector>
  </HeadingPairs>
  <TitlesOfParts>
    <vt:vector size="46" baseType="lpstr">
      <vt:lpstr>Agency FB</vt:lpstr>
      <vt:lpstr>Algerian</vt:lpstr>
      <vt:lpstr>Arial</vt:lpstr>
      <vt:lpstr>Bernard MT Condensed</vt:lpstr>
      <vt:lpstr>Book Antiqua</vt:lpstr>
      <vt:lpstr>Calibri</vt:lpstr>
      <vt:lpstr>Times New Roman</vt:lpstr>
      <vt:lpstr>Wingdings</vt:lpstr>
      <vt:lpstr>GW_Photography_Campus_0</vt:lpstr>
      <vt:lpstr>PowerPoint Presentation</vt:lpstr>
      <vt:lpstr>Outline</vt:lpstr>
      <vt:lpstr>Class Administration/Tech Stack</vt:lpstr>
      <vt:lpstr>Data Science Overview</vt:lpstr>
      <vt:lpstr>Data Science Overview</vt:lpstr>
      <vt:lpstr>Data Science Overview</vt:lpstr>
      <vt:lpstr>PowerPoint Presentation</vt:lpstr>
      <vt:lpstr>Data Science Overview</vt:lpstr>
      <vt:lpstr>PowerPoint Presentation</vt:lpstr>
      <vt:lpstr>Exercise: What you think? Get in Groups of Five   What about these makes sense, what doesn’t and what would you draw…  </vt:lpstr>
      <vt:lpstr>LIFECYCLE OF THE CLASS</vt:lpstr>
      <vt:lpstr>Epicycle of Data Science </vt:lpstr>
      <vt:lpstr>Data Science Overview</vt:lpstr>
      <vt:lpstr>Epicycle at Each Stage </vt:lpstr>
      <vt:lpstr>Research Practices Key to Question Definition/Expectations</vt:lpstr>
      <vt:lpstr>Research Techniques</vt:lpstr>
      <vt:lpstr>Research Techniques</vt:lpstr>
      <vt:lpstr>Research Techniques</vt:lpstr>
      <vt:lpstr>PowerPoint Presentation</vt:lpstr>
      <vt:lpstr>PowerPoint Presentation</vt:lpstr>
      <vt:lpstr>Lecture 2</vt:lpstr>
      <vt:lpstr>Exercise</vt:lpstr>
      <vt:lpstr>Landscape of Data Science</vt:lpstr>
      <vt:lpstr>Types of Data Scientists</vt:lpstr>
      <vt:lpstr>Types of Data Scientists </vt:lpstr>
      <vt:lpstr>Fields of Focus </vt:lpstr>
      <vt:lpstr>PowerPoint Presentation</vt:lpstr>
      <vt:lpstr>PowerPoint Presentation</vt:lpstr>
      <vt:lpstr>Data Science Overview</vt:lpstr>
      <vt:lpstr>Data Science Overview: Data Analytics (Science) Levels</vt:lpstr>
      <vt:lpstr>Problem Solving and Teamwork</vt:lpstr>
      <vt:lpstr>General Problem Solving Hints</vt:lpstr>
      <vt:lpstr>Specific Problem Solving Strategies</vt:lpstr>
      <vt:lpstr>The Four Questions Problem Solving</vt:lpstr>
      <vt:lpstr>Answer the Four Questions</vt:lpstr>
      <vt:lpstr>Now Solve the Problem</vt:lpstr>
      <vt:lpstr>Lecture 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2010-04-19T20:44:32Z</dcterms:created>
  <dcterms:modified xsi:type="dcterms:W3CDTF">2019-08-23T19:03:46Z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0x010100845CBBF65F9F714BA6B7672F506B2B6E</vt:lpwstr>
  </property>
</Properties>
</file>